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49216EE-E6E4-4447-913E-974506986421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DCB62D-B3DD-485A-AC8D-8BFB691DF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6000768"/>
            <a:ext cx="6977082" cy="500066"/>
          </a:xfrm>
        </p:spPr>
        <p:txBody>
          <a:bodyPr/>
          <a:lstStyle/>
          <a:p>
            <a:r>
              <a:rPr lang="ru-RU" smtClean="0"/>
              <a:t>Выполнил: Руцкий Александр Сергеевич зт-11(3)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000" smtClean="0">
                <a:solidFill>
                  <a:srgbClr val="FF0000"/>
                </a:solidFill>
              </a:rPr>
              <a:t>Любовь</a:t>
            </a:r>
            <a:endParaRPr lang="ru-RU" sz="70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eart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00760" y="2428868"/>
            <a:ext cx="500066" cy="42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500" dirty="0" smtClean="0">
                <a:solidFill>
                  <a:srgbClr val="002060"/>
                </a:solidFill>
              </a:rPr>
              <a:t>В 17 веке возникают иные концепции. </a:t>
            </a:r>
          </a:p>
          <a:p>
            <a:r>
              <a:rPr lang="ru-RU" sz="1500" dirty="0" smtClean="0">
                <a:solidFill>
                  <a:srgbClr val="002060"/>
                </a:solidFill>
              </a:rPr>
              <a:t>Рене Декарт в работе "Страсти души" дает психологически-механическое определение души "...любовь есть волнение души, вызванное движением духов, которые побуждают душу добровольно соединиться с предметами, которые кажутся ей близкими". </a:t>
            </a:r>
          </a:p>
          <a:p>
            <a:r>
              <a:rPr lang="ru-RU" sz="1500" dirty="0" smtClean="0">
                <a:solidFill>
                  <a:srgbClr val="002060"/>
                </a:solidFill>
              </a:rPr>
              <a:t>Лейбниц особое внимание уделяет любви-дружбе, которая развивает в человеке черты жертвенной и бескорыстной самоотверженности. Лейбниц критиковал Декарта за то, что тот не отделял бескорыстное и светлое чувство любви от эгоистичного и темного тяготения к наслаждению. Подлинная любовь по Лейбницу означает стремление к совершенству, и она заложена в самых сокровенных глубинах нашего Я. </a:t>
            </a:r>
          </a:p>
          <a:p>
            <a:r>
              <a:rPr lang="ru-RU" sz="1500" dirty="0" smtClean="0">
                <a:solidFill>
                  <a:srgbClr val="002060"/>
                </a:solidFill>
              </a:rPr>
              <a:t>Чем ближе приближалась французская революция, тем легкомысленнее становилось отношение к этому чувству. Любовь века рококо - это уже не любовь, а лишь подражание ей.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Конец 18-го - начало 19-го века - период романтизма. Апогей гуманистического толкования любви в периоды немецкого Просвещения был достигнут в творчестве И. В. Гете, который демонстрирует неисчерпаемую палитру состояний человеческих душ в разные эпохи у разных народов. Любовь формирует личность, окрыляет ее и вселяет в нее мужество, делая ее способной идти наперекор всему, даже собственной жизни ("Страдания юного Вертера"), бросая вызов предрассудкам губит в своей роковой судьбе, но и спасает и очищает ("Фауст")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144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Философия Нового Времени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92304911_31791p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428604"/>
            <a:ext cx="5786478" cy="5715039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любви молчание дороже слов. Хорошо, когда смущение сковывает нам язык: в молчании есть свое красноречие, которое доходит до сердца лучше, чем любые слова. Как много может сказать влюбленный своей возлюбленной, когда он в смятении молчит, и сколько он при этом обнаруживает ума.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Блез Паскаль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5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Таким образом, рассмотрев любовь в различных эпохах философии, для себя я сформировала особое определение любви. Любовь - это не просто половая страсть с целью совокупления, но и нечто возвышенное. Человек не может жить без любви, так как она его облагораживает. </a:t>
            </a:r>
          </a:p>
          <a:p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Любовь - начало всех начал. Никто не может точно знать, когда посетит его это чувство. Но она меняет к лучшему или кидает в пропасть навсегда..</a:t>
            </a:r>
          </a:p>
          <a:p>
            <a:endParaRPr lang="ru-RU" sz="1600" dirty="0" smtClean="0">
              <a:solidFill>
                <a:srgbClr val="FF0000"/>
              </a:solidFill>
            </a:endParaRPr>
          </a:p>
          <a:p>
            <a:r>
              <a:rPr lang="ru-RU" sz="1600" dirty="0" smtClean="0">
                <a:solidFill>
                  <a:srgbClr val="FF0000"/>
                </a:solidFill>
              </a:rPr>
              <a:t>Любовь может лишь несовершенно и частично реализоваться в мире. И, тем не менее, если душа узнала, что любовь есть оздоровляющая, </a:t>
            </a:r>
            <a:r>
              <a:rPr lang="ru-RU" sz="1600" dirty="0" err="1" smtClean="0">
                <a:solidFill>
                  <a:srgbClr val="FF0000"/>
                </a:solidFill>
              </a:rPr>
              <a:t>благодатствующая</a:t>
            </a:r>
            <a:r>
              <a:rPr lang="ru-RU" sz="1600" dirty="0" smtClean="0">
                <a:solidFill>
                  <a:srgbClr val="FF0000"/>
                </a:solidFill>
              </a:rPr>
              <a:t> сила Божия, то, как писал С. Франк, «никакое глумление слепцов, безумцев и преступников, никакая холодная жизненная мудрость, никакие приманки ложных идеалов – идолов – не могут поколебать ее, истребить в ней это знание спасительной истины».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Заключение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filosofiya-249x2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5286388"/>
            <a:ext cx="4286280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1071546"/>
            <a:ext cx="230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928802"/>
            <a:ext cx="592935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   Философия любви. Ч. 1/Под общ. ред. Д. П. Горского; Сост. А. А. Ивин. – М.: Политиздат, 1990.</a:t>
            </a:r>
          </a:p>
          <a:p>
            <a:r>
              <a:rPr lang="ru-RU" dirty="0" smtClean="0"/>
              <a:t>2.   Василев К. </a:t>
            </a:r>
            <a:r>
              <a:rPr lang="ru-RU" i="1" dirty="0" smtClean="0"/>
              <a:t>Любовь </a:t>
            </a:r>
            <a:r>
              <a:rPr lang="ru-RU" dirty="0" smtClean="0"/>
              <a:t>. М.: Прогресс, 1992.</a:t>
            </a:r>
          </a:p>
          <a:p>
            <a:r>
              <a:rPr lang="ru-RU" dirty="0" smtClean="0"/>
              <a:t>3.   Василев С. </a:t>
            </a:r>
            <a:r>
              <a:rPr lang="ru-RU" i="1" dirty="0" smtClean="0"/>
              <a:t>Психология любви </a:t>
            </a:r>
            <a:r>
              <a:rPr lang="ru-RU" dirty="0" smtClean="0"/>
              <a:t>. М.: </a:t>
            </a:r>
            <a:r>
              <a:rPr lang="ru-RU" dirty="0" err="1" smtClean="0"/>
              <a:t>Интерпринт</a:t>
            </a:r>
            <a:r>
              <a:rPr lang="ru-RU" dirty="0" smtClean="0"/>
              <a:t>, 1992.</a:t>
            </a:r>
          </a:p>
          <a:p>
            <a:r>
              <a:rPr lang="ru-RU" dirty="0" smtClean="0"/>
              <a:t>4.   </a:t>
            </a:r>
            <a:r>
              <a:rPr lang="ru-RU" dirty="0" err="1" smtClean="0"/>
              <a:t>Жуховицкий</a:t>
            </a:r>
            <a:r>
              <a:rPr lang="ru-RU" dirty="0" smtClean="0"/>
              <a:t> Л. </a:t>
            </a:r>
            <a:r>
              <a:rPr lang="ru-RU" i="1" dirty="0" smtClean="0"/>
              <a:t>Счастливыми не рождаются... </a:t>
            </a:r>
            <a:r>
              <a:rPr lang="ru-RU" dirty="0" smtClean="0"/>
              <a:t>М.: Просвещение, 1989.</a:t>
            </a:r>
          </a:p>
          <a:p>
            <a:r>
              <a:rPr lang="ru-RU" dirty="0" smtClean="0"/>
              <a:t>5.   </a:t>
            </a:r>
            <a:r>
              <a:rPr lang="ru-RU" dirty="0" err="1" smtClean="0"/>
              <a:t>Рюриков</a:t>
            </a:r>
            <a:r>
              <a:rPr lang="ru-RU" dirty="0" smtClean="0"/>
              <a:t> Ю. </a:t>
            </a:r>
            <a:r>
              <a:rPr lang="ru-RU" i="1" dirty="0" smtClean="0"/>
              <a:t>Три влечения. </a:t>
            </a:r>
            <a:r>
              <a:rPr lang="ru-RU" dirty="0" smtClean="0"/>
              <a:t>М.: Прогресс, 1984.</a:t>
            </a:r>
          </a:p>
          <a:p>
            <a:r>
              <a:rPr lang="ru-RU" dirty="0" smtClean="0"/>
              <a:t>6.   </a:t>
            </a:r>
            <a:r>
              <a:rPr lang="ru-RU" dirty="0" err="1" smtClean="0"/>
              <a:t>Соковня</a:t>
            </a:r>
            <a:r>
              <a:rPr lang="ru-RU" dirty="0" smtClean="0"/>
              <a:t> И. </a:t>
            </a:r>
            <a:r>
              <a:rPr lang="ru-RU" i="1" dirty="0" smtClean="0"/>
              <a:t>Бессонница в ожидании Любви </a:t>
            </a:r>
            <a:r>
              <a:rPr lang="ru-RU" dirty="0" smtClean="0"/>
              <a:t>. М.: Просвещение, 1992.</a:t>
            </a:r>
          </a:p>
          <a:p>
            <a:r>
              <a:rPr lang="ru-RU" dirty="0" smtClean="0"/>
              <a:t>7.   </a:t>
            </a:r>
            <a:r>
              <a:rPr lang="ru-RU" dirty="0" err="1" smtClean="0"/>
              <a:t>Фромм</a:t>
            </a:r>
            <a:r>
              <a:rPr lang="ru-RU" dirty="0" smtClean="0"/>
              <a:t> Э. </a:t>
            </a:r>
            <a:r>
              <a:rPr lang="ru-RU" i="1" dirty="0" smtClean="0"/>
              <a:t>Искусство любви </a:t>
            </a:r>
            <a:r>
              <a:rPr lang="ru-RU" dirty="0" smtClean="0"/>
              <a:t>. Минск: </a:t>
            </a:r>
            <a:r>
              <a:rPr lang="ru-RU" dirty="0" err="1" smtClean="0"/>
              <a:t>Полифакт</a:t>
            </a:r>
            <a:r>
              <a:rPr lang="ru-RU" dirty="0" smtClean="0"/>
              <a:t>, 1990.</a:t>
            </a:r>
          </a:p>
          <a:p>
            <a:r>
              <a:rPr lang="ru-RU" dirty="0" smtClean="0"/>
              <a:t>8.   А. </a:t>
            </a:r>
            <a:r>
              <a:rPr lang="ru-RU" dirty="0" err="1" smtClean="0"/>
              <a:t>Рубенис</a:t>
            </a:r>
            <a:r>
              <a:rPr lang="ru-RU" dirty="0" smtClean="0"/>
              <a:t>. Сущность любви. М.: Политиздат, 1989.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4143404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rgbClr val="7030A0"/>
                </a:solidFill>
              </a:rPr>
              <a:t>Проблема:</a:t>
            </a: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8072494" cy="177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Любовь — самая важная, вековечная тема и она же есть основа бытия человека. Проблема любви в человеческой жизни является не только самой древней, но и всегда актуальной, до сих пор не решенной. Каждый пытается решить ее для себя и для каждого она глубоко индивидуальна.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214686"/>
            <a:ext cx="230981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300" dirty="0" smtClean="0">
                <a:solidFill>
                  <a:srgbClr val="7030A0"/>
                </a:solidFill>
              </a:rPr>
              <a:t>Цель проекта:</a:t>
            </a:r>
            <a:endParaRPr lang="ru-RU" sz="2300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5" y="4643446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Выяснить, что такое любовь. Рассмотреть любовь  в различных эпохах философии. Выяснить существует, ли любовь или нет.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642918"/>
            <a:ext cx="2333011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300" dirty="0" smtClean="0">
                <a:solidFill>
                  <a:srgbClr val="7030A0"/>
                </a:solidFill>
              </a:rPr>
              <a:t>Задачи проекта:</a:t>
            </a:r>
            <a:endParaRPr lang="ru-RU" sz="2300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135729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Описать любовь. Сформулировать единое определение любви. Написать заключение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Античных философов мало интересовал вопрос, что такое любовь. В ней не видели тайны. Она просто есть, как есть космос, боги, люди, животные, растения и многообразные вещи, наполняющие космос. Любовь для древних греков не более загадочна, чем все остальное, разве что притягательнее многих иных вещей. Свои представления о любви литераторы и философы античности выражали обычно посредством мифологических образов. В древней 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В Греции </a:t>
            </a:r>
            <a:r>
              <a:rPr lang="ru-RU" sz="2000" dirty="0" smtClean="0">
                <a:solidFill>
                  <a:srgbClr val="002060"/>
                </a:solidFill>
              </a:rPr>
              <a:t>любовь называли разными словами: «эрос», «филия», «</a:t>
            </a:r>
            <a:r>
              <a:rPr lang="ru-RU" sz="2000" dirty="0" err="1" smtClean="0">
                <a:solidFill>
                  <a:srgbClr val="002060"/>
                </a:solidFill>
              </a:rPr>
              <a:t>сторге</a:t>
            </a:r>
            <a:r>
              <a:rPr lang="ru-RU" sz="2000" dirty="0" smtClean="0">
                <a:solidFill>
                  <a:srgbClr val="002060"/>
                </a:solidFill>
              </a:rPr>
              <a:t>», «</a:t>
            </a:r>
            <a:r>
              <a:rPr lang="ru-RU" sz="2000" dirty="0" err="1" smtClean="0">
                <a:solidFill>
                  <a:srgbClr val="002060"/>
                </a:solidFill>
              </a:rPr>
              <a:t>агапэ</a:t>
            </a:r>
            <a:r>
              <a:rPr lang="ru-RU" sz="2000" dirty="0" smtClean="0">
                <a:solidFill>
                  <a:srgbClr val="002060"/>
                </a:solidFill>
              </a:rPr>
              <a:t>». </a:t>
            </a:r>
          </a:p>
          <a:p>
            <a:r>
              <a:rPr lang="ru-RU" sz="1700" dirty="0" smtClean="0">
                <a:solidFill>
                  <a:srgbClr val="7030A0"/>
                </a:solidFill>
              </a:rPr>
              <a:t>«Эрос» </a:t>
            </a:r>
            <a:r>
              <a:rPr lang="ru-RU" sz="1500" dirty="0" smtClean="0"/>
              <a:t>- у древних греков главным образом половая, страстная любовь.</a:t>
            </a:r>
          </a:p>
          <a:p>
            <a:r>
              <a:rPr lang="ru-RU" sz="1700" dirty="0" smtClean="0">
                <a:solidFill>
                  <a:srgbClr val="7030A0"/>
                </a:solidFill>
              </a:rPr>
              <a:t>«филия» </a:t>
            </a:r>
            <a:r>
              <a:rPr lang="ru-RU" sz="1500" dirty="0" smtClean="0"/>
              <a:t>- это более спокойная любовь. Например любовь к родине, родителям и т.д.</a:t>
            </a:r>
          </a:p>
          <a:p>
            <a:r>
              <a:rPr lang="ru-RU" sz="1700" dirty="0" smtClean="0">
                <a:solidFill>
                  <a:srgbClr val="7030A0"/>
                </a:solidFill>
              </a:rPr>
              <a:t>«</a:t>
            </a:r>
            <a:r>
              <a:rPr lang="ru-RU" sz="1700" dirty="0" err="1" smtClean="0">
                <a:solidFill>
                  <a:srgbClr val="7030A0"/>
                </a:solidFill>
              </a:rPr>
              <a:t>Агапэ</a:t>
            </a:r>
            <a:r>
              <a:rPr lang="ru-RU" sz="1700" dirty="0" smtClean="0">
                <a:solidFill>
                  <a:srgbClr val="7030A0"/>
                </a:solidFill>
              </a:rPr>
              <a:t>» </a:t>
            </a:r>
            <a:r>
              <a:rPr lang="ru-RU" sz="1600" dirty="0" smtClean="0"/>
              <a:t>- еще более мягкая любовь, чем «филия». В её основе жертвенная и снисходящая любовь к «ближнему».</a:t>
            </a:r>
          </a:p>
          <a:p>
            <a:r>
              <a:rPr lang="ru-RU" sz="1700" dirty="0" smtClean="0">
                <a:solidFill>
                  <a:srgbClr val="7030A0"/>
                </a:solidFill>
              </a:rPr>
              <a:t>«</a:t>
            </a:r>
            <a:r>
              <a:rPr lang="ru-RU" sz="1700" dirty="0" err="1" smtClean="0">
                <a:solidFill>
                  <a:srgbClr val="7030A0"/>
                </a:solidFill>
              </a:rPr>
              <a:t>Сторге</a:t>
            </a:r>
            <a:r>
              <a:rPr lang="ru-RU" sz="1700" dirty="0" smtClean="0">
                <a:solidFill>
                  <a:srgbClr val="7030A0"/>
                </a:solidFill>
              </a:rPr>
              <a:t>» </a:t>
            </a:r>
            <a:r>
              <a:rPr lang="ru-RU" sz="1600" dirty="0" smtClean="0"/>
              <a:t>- это любовь привязанность, особенно она, преобладает в семье, когда люди уже привязаны друг к другу.</a:t>
            </a:r>
            <a:endParaRPr lang="ru-RU" sz="1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Античная философия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500" dirty="0" smtClean="0">
                <a:solidFill>
                  <a:srgbClr val="7030A0"/>
                </a:solidFill>
              </a:rPr>
              <a:t>Платон</a:t>
            </a:r>
            <a:endParaRPr lang="ru-RU" sz="25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Plato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121" b="18121"/>
          <a:stretch>
            <a:fillRect/>
          </a:stretch>
        </p:blipFill>
        <p:spPr>
          <a:xfrm>
            <a:off x="428596" y="285728"/>
            <a:ext cx="6019800" cy="5562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Каждый из нас - это половинка человека, рассеченного на две части, и поэтому каждый всегда ищет  соответствующую ему половину. Поэтому любовь - это жажда цельности и стремление к ней.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Гибель античного мира привела к тому, что многие нравственные и духовные ценности, ставшие завоеванием культуры, утратили свое значение и были либо обесценены, либо попросту забыты. Так произошло с концепцией античного эроса. Эротические функции любви, эротическое восхождение к знанию, одушевление телесности сменились совершенно иным пониманием любви, которое в большей мере соответствовало характеру и потребностям христианской религии. У христианских авторов концепция эроса сменилась концепцией </a:t>
            </a:r>
            <a:r>
              <a:rPr lang="ru-RU" sz="2000" dirty="0" err="1" smtClean="0">
                <a:solidFill>
                  <a:srgbClr val="002060"/>
                </a:solidFill>
              </a:rPr>
              <a:t>агапе</a:t>
            </a:r>
            <a:r>
              <a:rPr lang="ru-RU" sz="2000" dirty="0" smtClean="0">
                <a:solidFill>
                  <a:srgbClr val="002060"/>
                </a:solidFill>
              </a:rPr>
              <a:t>. В отличие от эроса как олицетворения чувственного желания, страстного, порой экстатического чувства </a:t>
            </a:r>
            <a:r>
              <a:rPr lang="ru-RU" sz="2000" dirty="0" err="1" smtClean="0">
                <a:solidFill>
                  <a:srgbClr val="002060"/>
                </a:solidFill>
              </a:rPr>
              <a:t>агапе</a:t>
            </a:r>
            <a:r>
              <a:rPr lang="ru-RU" sz="2000" dirty="0" smtClean="0">
                <a:solidFill>
                  <a:srgbClr val="002060"/>
                </a:solidFill>
              </a:rPr>
              <a:t> представляет в греческом языке более рассудочное отношение, близкое понятию "уважение", "оценка".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Философия средних веков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7030A0"/>
                </a:solidFill>
              </a:rPr>
              <a:t>Пьер Абеляр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65211508_Abela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951" b="11951"/>
          <a:stretch>
            <a:fillRect/>
          </a:stretch>
        </p:blipFill>
        <p:spPr>
          <a:xfrm>
            <a:off x="571472" y="357166"/>
            <a:ext cx="6019800" cy="55626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Любовь - одно из зол, которых нельзя скрыть; одно слово, один нескромный взгляд, иногда даже молчание выдают ее.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Выделяют три периода в развитии теории любви в эпоху Возрождения, разумеется, достаточно условно: поэтический, философский и эротико-дидактический.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Первый период </a:t>
            </a:r>
            <a:r>
              <a:rPr lang="ru-RU" sz="2000" dirty="0" smtClean="0"/>
              <a:t>– это Проторенессанс, время сформирования новой итальянской поэзии, с зарождением «сладостного нового стиля» , предмет которого по преимуществу любовь.</a:t>
            </a:r>
          </a:p>
          <a:p>
            <a:r>
              <a:rPr lang="ru-RU" sz="2000" dirty="0" smtClean="0">
                <a:solidFill>
                  <a:srgbClr val="7030A0"/>
                </a:solidFill>
              </a:rPr>
              <a:t>Второй период </a:t>
            </a:r>
            <a:r>
              <a:rPr lang="ru-RU" sz="2000" dirty="0" smtClean="0"/>
              <a:t>– это в основном XV век – время появления философских трактатов о любви, с включением в одно целое учения о бытии, о познании, этики и эстетики.</a:t>
            </a:r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7030A0"/>
                </a:solidFill>
              </a:rPr>
              <a:t>Третий период </a:t>
            </a:r>
            <a:r>
              <a:rPr lang="ru-RU" sz="2000" dirty="0" smtClean="0"/>
              <a:t>– это в основном XVI век – время, когда философские изыскания о любви соприкасаются непосредственно с самой жизнью, с образом жизни знати, с постановкой вопросов о реальной любви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Философия возрождения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7030A0"/>
                </a:solidFill>
              </a:rPr>
              <a:t>Томас Мор</a:t>
            </a:r>
            <a:endParaRPr lang="ru-RU" sz="25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swastika_collar_of_esses_livery_hans_Holbei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4814" b="481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Любовь дороже всех сокровищ. Она алмаз, которого не могут купить даже цари. Она - целый мир, хотя ее обнимают двумя руками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158</TotalTime>
  <Words>986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Любовь</vt:lpstr>
      <vt:lpstr>Слайд 2</vt:lpstr>
      <vt:lpstr>Слайд 3</vt:lpstr>
      <vt:lpstr>Античная философия</vt:lpstr>
      <vt:lpstr>Платон</vt:lpstr>
      <vt:lpstr>Философия средних веков</vt:lpstr>
      <vt:lpstr>Пьер Абеляр </vt:lpstr>
      <vt:lpstr>Философия возрождения</vt:lpstr>
      <vt:lpstr>Томас Мор</vt:lpstr>
      <vt:lpstr>Философия Нового Времени </vt:lpstr>
      <vt:lpstr>   Блез Паскаль </vt:lpstr>
      <vt:lpstr>Заключение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Любовь</dc:title>
  <dc:creator>Александр</dc:creator>
  <cp:lastModifiedBy>тест</cp:lastModifiedBy>
  <cp:revision>18</cp:revision>
  <dcterms:created xsi:type="dcterms:W3CDTF">2012-11-14T15:57:21Z</dcterms:created>
  <dcterms:modified xsi:type="dcterms:W3CDTF">2012-11-15T07:41:39Z</dcterms:modified>
</cp:coreProperties>
</file>