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4" r:id="rId12"/>
    <p:sldId id="271" r:id="rId13"/>
    <p:sldId id="263" r:id="rId14"/>
    <p:sldId id="265" r:id="rId15"/>
    <p:sldId id="266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49" d="100"/>
          <a:sy n="49" d="100"/>
        </p:scale>
        <p:origin x="-108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6C04-D75B-4DFA-B09A-5AD9ABF700E2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2E09-7F0F-4F7E-8DC9-0B6AD3EFB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7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EF9D-4A23-44D7-9B90-F7067CCCC9C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F21F-7378-48AB-AB2F-9F92B68B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0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4B54-3CBD-44FE-9F22-3AD79FB2FF55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1D2F-AB56-4CDC-BD71-7E3283CC5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4EB6-367D-42B2-9D6A-E3F9F41FFEC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76B4-EEA9-459D-A4D0-C06E4A1DB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4420-9B24-406E-A0FD-93F685A3F617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5F83-9AB5-48AB-9AFF-63884E260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6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8A7C-BEFC-4444-9F4E-1E68564139C0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9DB5-B121-42B0-A6E4-55A385E3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8D2B-671D-417B-B41C-5CE7E9528996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F2D2-798F-415B-80B0-4BAB459E7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2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C0DF-747E-4784-A051-6388528CBCBC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0AF9-CE2E-4446-85E6-0B513E7B0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4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CA80-28E0-4126-9DDA-A4C74FDCF64A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3242-2E24-4809-BCF9-675C55D0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9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7E3E-ED9C-42B9-961C-3B74E99B160A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EF6A-A272-41A8-9613-A763041E5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4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1205-EC1B-492F-BF08-379496F788CD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F378-595A-4B8E-9E98-D1484638A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6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A8FB8-4090-4297-8E07-BD4DDCD5F6B2}" type="datetimeFigureOut">
              <a:rPr lang="ru-RU"/>
              <a:pPr>
                <a:defRPr/>
              </a:pPr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49B4C-1C2F-4F72-9910-370ED0396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Красота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Работу выполнили Фолина Е.А.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Макаренко Т.Ф.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Красота в Средневековье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На смену «телесной» античности пришла аскетичная и суровая эпоха христианства. Ценилась также высокая талия и слегка выступающий живот. В моде – бледность, полное отсутствие косметики, чистота и невыносимость. 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2600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76513"/>
            <a:ext cx="26162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Ислам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/>
              <a:t>Один из русских классиков однажды изрек: «В человеке всё должно быть прекрасно – и лицо, и одежда, и душа, и мысли». А. П. Чехов «Аллах красив и любит красоту» – гласит Хадис. Актуальность этой фразы очевидна и в наши дни. Наиболее полное её отражение можно найти в Исламе, где человеку предписано заботиться не только о состоянии своей души, отдаляясь от греховных помыслов, но и следить за чистотой и опрятностью своего тела и одежды.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Однако порой, два этих стремления в человеке – к духовной красоте и красоте внешней, вместе не уживаются, остаются непримиримыми между собой. Одни, возводя на пьедестал красоту души – благой нрав и добрые намерения, могут считать, что внешний облик не так уж и важен, забывают, во что они одеты, не заботятся о том, хорошо ли выглядят. Другие, наоборот, будут излишне усердствовать над своей внешностью, украшать тело лучшими нарядами, превращая красоту </a:t>
            </a:r>
            <a:r>
              <a:rPr lang="ru-RU" sz="2000" smtClean="0"/>
              <a:t>в </a:t>
            </a:r>
            <a:r>
              <a:rPr lang="ru-RU" sz="1800" smtClean="0"/>
              <a:t>объект поклонения и забывать при этом о состоянии души.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3335338" cy="268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8354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Красота в эпоху Возрождения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Итальянские гуманисты заново открывают для Европы каноны античной красоты. Вместе с ними возвращается и внимание к человеческому телу как таковому. Мастера Раннего Возрождения еще не слишком удаляются от средневекового идеала красоты. Однако с появлением так называемых «титанов Возрождения» - да Винчи, Микеланджело, Рафаэля - идеальная женская фигура преображается. Теперь это - статная, полнокровная, «телесная» женщина высокого роста с широкими плечами, широкими бедрами, полными руками и ногами.</a:t>
            </a:r>
            <a:endParaRPr lang="ru-RU" sz="2000" b="1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149725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79850"/>
            <a:ext cx="165576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Новое время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smtClean="0"/>
              <a:t>Открытого тела становится все меньше, хотя отнюдь и не возбраняется подчеркивать одеждой отдельные «места». Талия, которая во времена ампира располагалась почти под грудью, снова занимает естественное положение, но от нее требуется неестественный объем - около 55 см</a:t>
            </a:r>
            <a:r>
              <a:rPr lang="ru-RU" sz="200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В 20-х годах XIX века фигура женщины напоминает песочные часы: округлые «вздутые» рукава, осиная талия, широкая юбка. Декольте платья почти полностью обнажает плечи. Сильно открытая шея позволяет «выделить» голову, и в моду входят сложные прически, обычно приподнятые.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4149725"/>
            <a:ext cx="2224087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Красота в современное время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В настоящее время существуют все возможные кремы и маски для коррекции фигуры, которые в сочетании с минимальной диетой и физической нагрузкой, способны значительно корректировать существующие дефекты фигуры. Существуют современные системы, которые при помощи электродов заставят ваши мышцы сокращаться, что дает возможность строить свое тело не выполняя сложных упражнений.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Маникюр, педикюр, автозагар, макияж – неотъемлемые элементы современной женщины.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79850"/>
            <a:ext cx="334962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В разные эпохи  женщины стремились к идеальной красоте. Например в Древнем Китае девушек обували в туфли на несколько размеров меньше, что не давало расти ноге. Также в Древне Китае отращивали длинные </a:t>
            </a:r>
            <a:r>
              <a:rPr lang="ru-RU" sz="2000" dirty="0"/>
              <a:t>н</a:t>
            </a:r>
            <a:r>
              <a:rPr lang="ru-RU" sz="2000" dirty="0" smtClean="0"/>
              <a:t>огти, а волосы  забирались на верх и укладывались в прически. Что бы не испортить прически девушки спали на деревянных подставках.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В Новое время девушек одевали корсеты, тем самым не сдавливая грудную клетку, что мешало дышать.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 В Индии, Исламе и Средних веках женщины ни чем не жертвовали ради красоты. Их красота состояла в простой свободной одежде, естественном обличии, духовности.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 В современность девушки забыли про естественную красоту. Они пользуются различными кремами для коррекции фигуры в сочетании с диетами и физической нагрузкой. Современные девушки носят короткие прически в отличие от древних эпох. 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http://ru.wikipedia.org</a:t>
            </a:r>
          </a:p>
          <a:p>
            <a:r>
              <a:rPr lang="ru-RU" smtClean="0"/>
              <a:t>http://shkolazhizni.ru/archive/0/n-8171/</a:t>
            </a:r>
          </a:p>
          <a:p>
            <a:r>
              <a:rPr lang="ru-RU" smtClean="0"/>
              <a:t>http://shkolazhizni.ru/archive/0/n-8994/</a:t>
            </a:r>
          </a:p>
          <a:p>
            <a:r>
              <a:rPr lang="ru-RU" smtClean="0"/>
              <a:t>У. Эко «История красоты»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Выявить на историческом материале каких жертв требует красота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Определить чем жертвовали женщины ради красоты и почему;</a:t>
            </a:r>
          </a:p>
          <a:p>
            <a:r>
              <a:rPr lang="ru-RU" smtClean="0"/>
              <a:t>Найти чем определяется идеал красоты.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Определение красоты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ru-RU" sz="2000" smtClean="0"/>
              <a:t>Эстетическая (непрактическая) категория, обозначающая совершенство, гармоничное сочетание аспектов объекта, при котором последний вызывает у наблюдателя эстетическое наслаждение.</a:t>
            </a:r>
          </a:p>
          <a:p>
            <a:pPr eaLnBrk="1" hangingPunct="1">
              <a:buFontTx/>
              <a:buChar char="-"/>
            </a:pPr>
            <a:r>
              <a:rPr lang="ru-RU" sz="2000" smtClean="0"/>
              <a:t>С точки зрения философии красота – это идеалистическая норма прекрасного.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Красота в древней Индии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i="1" smtClean="0"/>
              <a:t>Бинди</a:t>
            </a:r>
            <a:r>
              <a:rPr lang="ru-RU" sz="2000" i="1" smtClean="0"/>
              <a:t> - небольшая декоративная точка в центре лба между глазами. На метафизическом языке это место бесконечного потенциала, из которого возникает все проявленное существование. Это мистический третий глаз - канал мудрости и возвышенной интуиции, божественного знания. Глаза часто сравнивают с солнцем и луной. Другое символическое значение - огонь. Два глаза способны видеть только прошлое и настоящее. Третий глаз наделен полномочием видеть будущее.</a:t>
            </a:r>
            <a:endParaRPr lang="ru-RU" sz="2000" smtClean="0"/>
          </a:p>
          <a:p>
            <a:pPr marL="0" indent="0">
              <a:buFont typeface="Arial" charset="0"/>
              <a:buNone/>
            </a:pPr>
            <a:r>
              <a:rPr lang="ru-RU" sz="2000" b="1" smtClean="0"/>
              <a:t>Менди – </a:t>
            </a:r>
            <a:r>
              <a:rPr lang="ru-RU" sz="2000" smtClean="0"/>
              <a:t>является формой церемониального искусства, которое возникло в Древней Индии еще в </a:t>
            </a:r>
            <a:r>
              <a:rPr lang="en-US" sz="2000" smtClean="0"/>
              <a:t>XII</a:t>
            </a:r>
            <a:r>
              <a:rPr lang="ru-RU" sz="2000" smtClean="0"/>
              <a:t> веке. Накануне или за несколько дней до вступления в брак приглашаются профессионального художника или опытного в росписи хной родственника, которое покрывают рисунком руки и ноги невесты сакральными узорами, посвещая ее в тайны супружеской жизни. </a:t>
            </a:r>
            <a:endParaRPr lang="ru-RU" sz="20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3489325" cy="386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12102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Красота в Древнем Китае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Идеальной считалась хрупкая женщина с маленькой стопой;</a:t>
            </a:r>
          </a:p>
          <a:p>
            <a:pPr eaLnBrk="1" hangingPunct="1"/>
            <a:r>
              <a:rPr lang="ru-RU" sz="2000" smtClean="0"/>
              <a:t>Взрослая женщина должна была очень сильно краситься;</a:t>
            </a:r>
          </a:p>
          <a:p>
            <a:pPr eaLnBrk="1" hangingPunct="1"/>
            <a:r>
              <a:rPr lang="ru-RU" sz="2000" smtClean="0"/>
              <a:t>Особым шиком для аристократичной женщине Китая были ногти;</a:t>
            </a:r>
          </a:p>
          <a:p>
            <a:pPr eaLnBrk="1" hangingPunct="1"/>
            <a:r>
              <a:rPr lang="ru-RU" sz="2000" smtClean="0"/>
              <a:t>Волосы укладывались наверх и укладывались в замысловатые прически.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32559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48000"/>
            <a:ext cx="2779712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Красота в Древней Греции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 основе идеала красоты лежит единство, гармония духа и тела.</a:t>
            </a:r>
          </a:p>
          <a:p>
            <a:pPr eaLnBrk="1" hangingPunct="1"/>
            <a:r>
              <a:rPr lang="ru-RU" sz="2000" smtClean="0"/>
              <a:t>Эталоном красоты у греков стала скульптура Афродиты (Венеры). Эта красоты выражалась в цифрах : рост 164 см, окр. Груди 86 см, талия 69 см, бедер 93см.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57513"/>
            <a:ext cx="2038350" cy="31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57513"/>
            <a:ext cx="4210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Юноши брили лицо и носили длинные завитые локоны, перехваченные обручем. Взрослые мужчины носили короткие волосы, круглую бородку и усы.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141663"/>
            <a:ext cx="25146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943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Красота</vt:lpstr>
      <vt:lpstr>Цель</vt:lpstr>
      <vt:lpstr>Задачи</vt:lpstr>
      <vt:lpstr>Определение красоты</vt:lpstr>
      <vt:lpstr>Красота в древней Индии</vt:lpstr>
      <vt:lpstr>Презентация PowerPoint</vt:lpstr>
      <vt:lpstr>Красота в Древнем Китае</vt:lpstr>
      <vt:lpstr>Красота в Древней Греции</vt:lpstr>
      <vt:lpstr>Презентация PowerPoint</vt:lpstr>
      <vt:lpstr>Красота в Средневековье</vt:lpstr>
      <vt:lpstr>Ислам</vt:lpstr>
      <vt:lpstr>Презентация PowerPoint</vt:lpstr>
      <vt:lpstr>Красота в эпоху Возрождения</vt:lpstr>
      <vt:lpstr>Новое время</vt:lpstr>
      <vt:lpstr>Красота в современное время</vt:lpstr>
      <vt:lpstr>Вывод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Бельский Павел Станиславович</cp:lastModifiedBy>
  <cp:revision>32</cp:revision>
  <dcterms:created xsi:type="dcterms:W3CDTF">2012-05-08T20:01:29Z</dcterms:created>
  <dcterms:modified xsi:type="dcterms:W3CDTF">2013-01-22T10:12:48Z</dcterms:modified>
</cp:coreProperties>
</file>