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183A-AB6F-43F6-996D-4ACD1523196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C13A-D542-4298-8309-029B727B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6CE3-1966-4F62-AF40-FF8A943A99A6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F3D-872D-4451-958D-13FD240E8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8C27-267D-4039-BF02-92FC5AFF6E82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EBDE-AEAC-42AA-AF36-658FF7620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48DC-9910-4048-90AE-A346985FFC09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9E25-3EE9-4A43-BA4B-D7682748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C65A-8219-4168-9614-7364E2DCCEB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6DB5-BFB7-4C5F-B17D-B93C4AF3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E071-A60B-4B1E-9381-C3801C9F768D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8F2D-60BB-4B76-9273-AAC6B5924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A9C4-4136-4924-BEB7-B268F604418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20C6-7AB3-414A-8C55-48F3C22D8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74B5-FD29-4CA8-A554-4238B1CE00C4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3A52-C352-4A5B-A4D2-49AF874C0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8AF0-08F1-46E6-BCBF-F76E97FF8D4F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9F7E-59D6-4F94-96A7-3D090FCD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A643-1F07-4A19-88B5-01E7173862F0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5329-87A8-4A39-ADA5-7B27A7C9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9B6A-D9DE-4C58-BC3A-1D0A637A1170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B2B4-FBF6-436A-BBD3-0BC755E61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6F767-20B4-4F77-9F58-567296A4901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108BE-F2BD-4A1A-9525-F9CC74C6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404938" y="981075"/>
            <a:ext cx="59039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</a:rPr>
              <a:t>Тема: Любовь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6227763" y="5084763"/>
            <a:ext cx="2444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Презентацию подготовили : Ажбакова Яна, Андриянова Алина, Лебедева Екатерина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07950" y="908050"/>
            <a:ext cx="5111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Ветхом Завете главным принципом взаимодействия Бога с человеком был страх, в Новом Завете уже любовь, подчинившая страх себе. Воплощение Сына Божия рассматривается как акт любви Бога к людям. Любовь к ближнему - необходимое условие любви к Богу. Любовь, таким образом, становится главной ценностью в христианскую эпоху. Всепрощающая любовь к ближнему делает человека равным Богу. </a:t>
            </a:r>
          </a:p>
        </p:txBody>
      </p:sp>
      <p:pic>
        <p:nvPicPr>
          <p:cNvPr id="9218" name="Picture 2" descr="F:\Философия\слайд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01857" y="2832053"/>
            <a:ext cx="4377163" cy="3930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752725" y="-23813"/>
            <a:ext cx="434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</a:rPr>
              <a:t>Христианство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700338" y="188913"/>
            <a:ext cx="60182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Августин - для него истинное познание Бога возможно через любовь, любовь к ближнему у Августине не самодовлеюща, она есть лишь путь к Богу. В этом и есть высшая ценность любви. Августин проводил резкую грань между вожделением и любовью. Разврат - это не удовлетворение желания. А наслаждение им. </a:t>
            </a:r>
          </a:p>
        </p:txBody>
      </p:sp>
      <p:pic>
        <p:nvPicPr>
          <p:cNvPr id="10242" name="Picture 2" descr="F:\Философия\слайд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4219" y="2505185"/>
            <a:ext cx="3752881" cy="38932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4643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Максим Исповедник - любовь у него также предстает как важный гносеологический фактор. Высшее знание обретается человеком на путях и в акте безмерной любви к Абсолюту. Слияние с Богом в акте божественной любви - блаженство. Это делает возможным спасение и бессмертие. Он различает пять видов любви:</a:t>
            </a:r>
          </a:p>
          <a:p>
            <a:r>
              <a:rPr lang="ru-RU">
                <a:latin typeface="Times New Roman" pitchFamily="18" charset="0"/>
              </a:rPr>
              <a:t>- "ради бога";</a:t>
            </a:r>
          </a:p>
          <a:p>
            <a:r>
              <a:rPr lang="ru-RU">
                <a:latin typeface="Times New Roman" pitchFamily="18" charset="0"/>
              </a:rPr>
              <a:t>- "по естеству";</a:t>
            </a:r>
          </a:p>
          <a:p>
            <a:r>
              <a:rPr lang="ru-RU">
                <a:latin typeface="Times New Roman" pitchFamily="18" charset="0"/>
              </a:rPr>
              <a:t>- "из тщеславия";</a:t>
            </a:r>
          </a:p>
          <a:p>
            <a:r>
              <a:rPr lang="ru-RU">
                <a:latin typeface="Times New Roman" pitchFamily="18" charset="0"/>
              </a:rPr>
              <a:t>- "из корыстолюбия";</a:t>
            </a:r>
          </a:p>
          <a:p>
            <a:r>
              <a:rPr lang="ru-RU">
                <a:latin typeface="Times New Roman" pitchFamily="18" charset="0"/>
              </a:rPr>
              <a:t>- "из сластолюбия". Только первый вид достоин похвалы</a:t>
            </a:r>
          </a:p>
        </p:txBody>
      </p:sp>
      <p:pic>
        <p:nvPicPr>
          <p:cNvPr id="24578" name="Picture 2" descr="F:\Философия\слайд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66888"/>
            <a:ext cx="45354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763713" y="188913"/>
            <a:ext cx="7129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latin typeface="Times New Roman" pitchFamily="18" charset="0"/>
              </a:rPr>
              <a:t>Эпоха Возрождения 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50825" y="1125538"/>
            <a:ext cx="6265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эпоху Возрождения тема любви расцвела в обстановке общего и острого интереса ко всему земному и человеческому, освобождающемуся из под контроля церкви. Любовь возвратила себе статус жизненной и философской категории, который она имела в античности, и который был заменен в средние века на религиозно-христианский. </a:t>
            </a:r>
          </a:p>
        </p:txBody>
      </p:sp>
      <p:pic>
        <p:nvPicPr>
          <p:cNvPr id="12290" name="Picture 2" descr="F:\Философия\слайд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52291" y="3475537"/>
            <a:ext cx="4538089" cy="337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879475" y="250825"/>
            <a:ext cx="68405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Наивысшего предела ренессансное представление о сущности и значении любви достигло в философском учении Дж. Бруно. В работе "О героическом энтузиазме" он отделяет любовь от нерационального порыва и стремления к чему-то неразумному. Любовь - героическая огненная страсть, окрыляющая человека в его борьбе и стремлении к познанию великих тайн природы. Она укрепляет человека в его презрении к страданию и страху смерти, зовет его на подвиги и сулит восторг единения с бесконечной природой. 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911225" y="3068638"/>
            <a:ext cx="6627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Т.е любовь у Дж. Бруно-всепроникающая космическая сила, которая делает человека непобедимым. "Любовь - это все и она воздействует на все, и о ней можно говорить все, ей можно и все приписывать". Если любовь - "это все", то есть в ней место и совершенно земному эротическому чувству. В эпоху возрождения нехватки в нем не было, и особой моральной разборчивости тоже.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55650" y="12700"/>
            <a:ext cx="67691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</a:rPr>
              <a:t>Философия Нового времени 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20663" y="1341438"/>
            <a:ext cx="47529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Рене Декарт в работе "Страсти души" дает психологически-механическое определение души "...любовь есть волнение души, вызванное движением духов, которые побуждают душу добровольно соединиться с предметами, которые кажутся ей близкими".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635375" y="3903663"/>
            <a:ext cx="5400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Лейбниц особое внимание уделяет любви-дружбе, которая развивает в человеке черты жертвенной и бескорыстной самоотверженности. Лейбниц критиковал Декарта за то, что тот не отделял бескорыстное и светлое чувство любви от эгоистичного и темного тяготения к наслаждению. Подлинная любовь по Лейбницу означает стремление к совершенству, и она заложена в самых сокровенных глубинах нашего Я. </a:t>
            </a:r>
          </a:p>
        </p:txBody>
      </p:sp>
      <p:pic>
        <p:nvPicPr>
          <p:cNvPr id="13314" name="Picture 2" descr="F:\Философия\слайд 13 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94982" y="1003585"/>
            <a:ext cx="3024336" cy="2425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3315" name="Picture 3" descr="F:\Философия\Слайд 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124" y="3732761"/>
            <a:ext cx="2850185" cy="2966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64087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Конец 18-го - начало 19-го века - период романтизма. Апогей гуманистического толкования любви в периоды немецкого Просвещения был достигнут в творчестве И. В. Гете, который демонстрирует неисчерпаемую палитру состояний человеческих душ в разные эпохи у разных народов. Любовь формирует личность, окрыляет ее и вселяет в нее мужество, делая ее способной идти наперекор всему, даже собственной жизни ("Страдания юного Вертера"), бросая вызов предрассудкам губит в своей роковой судьбе, но и спасает и очищает ("Фауст").</a:t>
            </a:r>
          </a:p>
        </p:txBody>
      </p:sp>
      <p:pic>
        <p:nvPicPr>
          <p:cNvPr id="14338" name="Picture 2" descr="F:\Философия\слайд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08433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52562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И. КАНТ - провел различие между "практической" любовью (к ближнему или к богу) и "патологической" (чувственное влечение). Кант относит любовь к чувственной сфере и тем самым исключает ее из этики, так как нравственный человек - это человек, перешагнувший чувственную сферу. 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36838"/>
            <a:ext cx="47164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Л. ФЕЙЕРБАХ - любовь это не только совершенно земная любовь между полами, но и вообще между всеми людьми, она соединяет их наподобие религиозного братства. Но Фейербах отделяет свое понимание любви от любви в христианской религии.</a:t>
            </a:r>
          </a:p>
        </p:txBody>
      </p:sp>
      <p:pic>
        <p:nvPicPr>
          <p:cNvPr id="29699" name="Picture 2" descr="F:\Философия\слайд 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2636838"/>
            <a:ext cx="40322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611188" y="188913"/>
            <a:ext cx="7831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</a:rPr>
              <a:t>Вторая половине 19 века - начало 20 века </a:t>
            </a: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07950" y="1268413"/>
            <a:ext cx="3743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З. ФРЕЙД - возвышает физиологически-психологическую форму любви. Мощная сила сексуального влечения стесняется и деформируется условиями социальной жизни.</a:t>
            </a:r>
          </a:p>
          <a:p>
            <a:r>
              <a:rPr lang="ru-RU">
                <a:latin typeface="Times New Roman" pitchFamily="18" charset="0"/>
              </a:rPr>
              <a:t>КАРЛ ЮНГ - пытается отойти от такого понимания и любовь для него лишь одно из проявлений жизненных потенций человека. </a:t>
            </a:r>
          </a:p>
        </p:txBody>
      </p:sp>
      <p:pic>
        <p:nvPicPr>
          <p:cNvPr id="16386" name="Picture 2" descr="F:\Философия\слайд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30187" y="3284984"/>
            <a:ext cx="4790285" cy="3176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39750" y="244475"/>
            <a:ext cx="66246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М. ШЕЛЕР - любовь укореняет человека в бытие. Шелер выводит закон преимущества любви над познанием. Любовь по Шелеру, как и всякие другие ценности, существует независимо от наших представлений о ней. Она материальна, но не в привычном понимании материи, а как начало чувственности.</a:t>
            </a:r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539750" y="1720850"/>
            <a:ext cx="64087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</a:rPr>
              <a:t>Шелер выделял три основные ступени развития любви как ориентации на определенные ценности: любовь к добру, любовь к высшим обретениям культуры и любовь к священному.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539750" y="2957513"/>
            <a:ext cx="6192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Ж. П. САРТР - выступает против натурализации любви. Сартровский человек в любви утверждает себя при помощи другого, так как от другого он добивается признания ценности и реальности своего бытия. Он выявляет неустранимое противоречие в любви - что называют садомазохистским комплексом: пленить свободу другого, стать для него всем - вот идеал любви (фактичность человека оправдывается).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525" y="260350"/>
            <a:ext cx="5903913" cy="2246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" pitchFamily="18" charset="0"/>
              </a:rPr>
              <a:t>Цель работы: Сравнить понятие любви в разные эпохи, выявить различия.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" pitchFamily="18" charset="0"/>
              </a:rPr>
              <a:t>Актуальность темы: В наше время вопрос «Что такое любовь?»  очень актуален. Многие задаются этим вопрос, но не задумывались о истории развитии этого понятия. Все это в совокупности вызвало у нас интерес.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1026" name="Picture 2" descr="F:\Философия\cMYW1m37k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674096" cy="350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971550" y="188913"/>
            <a:ext cx="6913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Э. ФРОММ "Искусство любви" Обвиняет современную цивилизацию в девальвации любви. Господство товарных отношений и рыночной экономики стимулирует узкоэгоистические чувства. Любовь должна утвердить себя как творческая сила. Фромм исходит из того, что любовь предполагает некое знание, методику и технику, и поэтому является искусством, которое надо постигать.</a:t>
            </a:r>
          </a:p>
        </p:txBody>
      </p:sp>
      <p:pic>
        <p:nvPicPr>
          <p:cNvPr id="17410" name="Picture 2" descr="F:\Философия\слайд 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40060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2771775" y="260350"/>
            <a:ext cx="3095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</a:rPr>
              <a:t>Вывод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647700" y="1333500"/>
            <a:ext cx="73453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 разные эпохи, в различных направлениях философской мысли в понятие любви вкладывались различные смыслы. В античности любовь выступает как некая безличная сила, а эстетический идеал калокагатии, характерный для классического полиса, задавал установку на изначальное единство и имманентную гармонию тела и духа.любовь в христианско-патристической традиции является практически центральной философско-мировоззренческой категорией, связующей воедино сферы онтологии, гносеологии, этики и эстетики. С помощью понятия любовь пытались проникнуть в "святая святых" жизни и бытия в целом.В эпоху Возрождения и в философии Нового Времени понятие любви является методологическим принципом.Это - следствие пантеизма: Бог есть природа, поэтому через познание, через "прочтение Книги Природы" возможно приблизится к познанию Бога, что увеличит человеческую свободу, в конечном счете.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051050" y="188913"/>
            <a:ext cx="44894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</a:rPr>
              <a:t>Литература: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849313" y="1268413"/>
            <a:ext cx="489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1. </a:t>
            </a:r>
            <a:r>
              <a:rPr lang="en-US" sz="2400">
                <a:latin typeface="Book Antiqua" pitchFamily="18" charset="0"/>
              </a:rPr>
              <a:t>http</a:t>
            </a:r>
            <a:r>
              <a:rPr lang="ru-RU" sz="2400">
                <a:latin typeface="Times New Roman" pitchFamily="18" charset="0"/>
              </a:rPr>
              <a:t>://</a:t>
            </a:r>
            <a:r>
              <a:rPr lang="en-US" sz="2400">
                <a:latin typeface="Book Antiqua" pitchFamily="18" charset="0"/>
              </a:rPr>
              <a:t>www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en-US" sz="2400">
                <a:latin typeface="Book Antiqua" pitchFamily="18" charset="0"/>
              </a:rPr>
              <a:t>gumer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en-US" sz="2400">
                <a:latin typeface="Book Antiqua" pitchFamily="18" charset="0"/>
              </a:rPr>
              <a:t>info</a:t>
            </a:r>
            <a:r>
              <a:rPr lang="ru-RU" sz="2400">
                <a:latin typeface="Times New Roman" pitchFamily="18" charset="0"/>
              </a:rPr>
              <a:t>/</a:t>
            </a:r>
          </a:p>
          <a:p>
            <a:r>
              <a:rPr lang="ru-RU" sz="2400">
                <a:latin typeface="Times New Roman" pitchFamily="18" charset="0"/>
              </a:rPr>
              <a:t>2. </a:t>
            </a:r>
            <a:r>
              <a:rPr lang="en-US" sz="2400">
                <a:latin typeface="Book Antiqua" pitchFamily="18" charset="0"/>
              </a:rPr>
              <a:t>http</a:t>
            </a:r>
            <a:r>
              <a:rPr lang="ru-RU" sz="2400">
                <a:latin typeface="Times New Roman" pitchFamily="18" charset="0"/>
              </a:rPr>
              <a:t>://</a:t>
            </a:r>
            <a:r>
              <a:rPr lang="en-US" sz="2400">
                <a:latin typeface="Book Antiqua" pitchFamily="18" charset="0"/>
              </a:rPr>
              <a:t>ru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en-US" sz="2400">
                <a:latin typeface="Book Antiqua" pitchFamily="18" charset="0"/>
              </a:rPr>
              <a:t>wikipedia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en-US" sz="2400">
                <a:latin typeface="Book Antiqua" pitchFamily="18" charset="0"/>
              </a:rPr>
              <a:t>org</a:t>
            </a:r>
            <a:r>
              <a:rPr lang="ru-RU" sz="2400">
                <a:latin typeface="Times New Roman" pitchFamily="18" charset="0"/>
              </a:rPr>
              <a:t>/</a:t>
            </a:r>
            <a:r>
              <a:rPr lang="en-US" sz="2400">
                <a:latin typeface="Book Antiqua" pitchFamily="18" charset="0"/>
              </a:rPr>
              <a:t>wiki</a:t>
            </a:r>
            <a:r>
              <a:rPr lang="ru-RU" sz="2400">
                <a:latin typeface="Times New Roman" pitchFamily="18" charset="0"/>
              </a:rPr>
              <a:t>/</a:t>
            </a:r>
          </a:p>
          <a:p>
            <a:r>
              <a:rPr lang="en-US" sz="2400">
                <a:latin typeface="Book Antiqua" pitchFamily="18" charset="0"/>
              </a:rPr>
              <a:t>3. http://www.newacropol.ru/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987675" y="188913"/>
            <a:ext cx="432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 </a:t>
            </a:r>
            <a:r>
              <a:rPr lang="ru-RU" sz="4400" b="1" i="1">
                <a:latin typeface="Times New Roman" pitchFamily="18" charset="0"/>
              </a:rPr>
              <a:t>Введение</a:t>
            </a:r>
            <a:r>
              <a:rPr lang="ru-RU" sz="3600">
                <a:latin typeface="Times New Roman" pitchFamily="18" charset="0"/>
              </a:rPr>
              <a:t> 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07950" y="1125538"/>
            <a:ext cx="439261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Любовь возможно понять как непосредственное, глубокое и интимное чувство, предметом которого выступает, прежде всего, человек (но может быть и объект, имеющий особую жизненную значимость). Любовь представляет собой средство социализации человека, вовлечение его в систему общественных отношений на основе спонтанной и вместе с тем внутренне мотивированной потребности в движении к более высоким ценностям. Любовь - единственный способ понять другого человека в его глубочайшей сущности.</a:t>
            </a:r>
          </a:p>
        </p:txBody>
      </p:sp>
      <p:pic>
        <p:nvPicPr>
          <p:cNvPr id="2050" name="Picture 2" descr="F:\Философия\слайд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64748" y="1628800"/>
            <a:ext cx="4487982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779838" y="188913"/>
            <a:ext cx="46799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Times New Roman" pitchFamily="18" charset="0"/>
              </a:rPr>
              <a:t>Эпоха античности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627313" y="1844675"/>
            <a:ext cx="39131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О любви говорится в самых древних мифах Греции. Любовь ранней античности можно назвать античным эросом. Это как бы предлюбовь, в ней еще много обще природного, свойственного и животным. Тема любви выражается тогда в скульптуре, лирической поэзии, трагедии. Уже тогда любовь получает психологическую окраску, понятие любви в своей эволюции усложняется и сужается, любовь как чувство приобретает все большую ценность.</a:t>
            </a:r>
          </a:p>
        </p:txBody>
      </p:sp>
      <p:pic>
        <p:nvPicPr>
          <p:cNvPr id="3074" name="Picture 2" descr="F:\Философия\слайд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1838" y="432675"/>
            <a:ext cx="2322900" cy="3240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075" name="Picture 3" descr="F:\Философия\слайд 2(а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71713" y="3796565"/>
            <a:ext cx="2976321" cy="2673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74663" y="280988"/>
            <a:ext cx="72723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ФИЛИЯ - (</a:t>
            </a:r>
            <a:r>
              <a:rPr lang="en-US">
                <a:latin typeface="Book Antiqua" pitchFamily="18" charset="0"/>
              </a:rPr>
              <a:t>philio</a:t>
            </a:r>
            <a:r>
              <a:rPr lang="ru-RU">
                <a:latin typeface="Times New Roman" pitchFamily="18" charset="0"/>
              </a:rPr>
              <a:t> - греч. любовь-привязанность, симпатия, дружба на англ. Это будет синонимом не </a:t>
            </a:r>
            <a:r>
              <a:rPr lang="en-US">
                <a:latin typeface="Book Antiqua" pitchFamily="18" charset="0"/>
              </a:rPr>
              <a:t>to love</a:t>
            </a:r>
            <a:r>
              <a:rPr lang="ru-RU">
                <a:latin typeface="Times New Roman" pitchFamily="18" charset="0"/>
              </a:rPr>
              <a:t>, а </a:t>
            </a:r>
            <a:r>
              <a:rPr lang="en-US">
                <a:latin typeface="Book Antiqua" pitchFamily="18" charset="0"/>
              </a:rPr>
              <a:t>to like</a:t>
            </a:r>
            <a:r>
              <a:rPr lang="ru-RU">
                <a:latin typeface="Times New Roman" pitchFamily="18" charset="0"/>
              </a:rPr>
              <a:t>). Означает связь индивидов, обусловленную социальным или личным выбором. Духовная, открытая, основанная на внутренней симпатии любовь, выражающая соединение подобных принципов.</a:t>
            </a:r>
          </a:p>
        </p:txBody>
      </p:sp>
      <p:pic>
        <p:nvPicPr>
          <p:cNvPr id="4098" name="Picture 2" descr="F:\Философия\слайд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5656" y="2334421"/>
            <a:ext cx="5270919" cy="37588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6624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СТОРГЕ - (</a:t>
            </a:r>
            <a:r>
              <a:rPr lang="en-US">
                <a:latin typeface="Book Antiqua" pitchFamily="18" charset="0"/>
              </a:rPr>
              <a:t>storge</a:t>
            </a:r>
            <a:r>
              <a:rPr lang="ru-RU">
                <a:latin typeface="Times New Roman" pitchFamily="18" charset="0"/>
              </a:rPr>
              <a:t>-греч. Привязанность) означает любовь-привязанность особого семейно-родственного типа, это нежная, уверенная, надежная любовь, которая устанавливается между родителями и детьми, мужем и женой, гражданами отечества. Порождает чувство родовой общности. Сторге предполагает уже готовые, сложившиеся социальные отношения вне свободы и сознательного выбора.</a:t>
            </a:r>
          </a:p>
        </p:txBody>
      </p:sp>
      <p:pic>
        <p:nvPicPr>
          <p:cNvPr id="5122" name="Picture 2" descr="F:\Философия\слайд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64951" y="2609360"/>
            <a:ext cx="4111794" cy="3716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64087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АГАПЕ - (греч. Любовь к ближнему) понятие в дохристианском миропонимании, означающее деятельную, озаряющую любовь в отличии от эроса или "страстной любви". Агапе - разумная любовь, возникающая на основе оценки какой-либо особенности любимого, его черт характера и т.д. Эта любовь основана на убеждении, а не на страстном чувстве.</a:t>
            </a:r>
          </a:p>
        </p:txBody>
      </p:sp>
      <p:pic>
        <p:nvPicPr>
          <p:cNvPr id="6146" name="Picture 2" descr="F:\Философия\слайд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37587" y="2276872"/>
            <a:ext cx="3499877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9388" y="21336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ЭРОС - (греч. Любовь) 1. Мифологическое олицетворение любви и сексуальности; 2. Персонифицированное обозначение сексуального инстинкта жизни (влечение) и сохранения. Словом, эрос обозначается чувства, направленные на предмет с целью полностью вобрать его в себя. Любовь-страсть.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612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Эмпедокл, софисты и пифагорейцы понимали любовь безлично, абстрактно. Аристотель уделял немного внимания проблеме любви. Понятие любви гармонично входит в его общефилософскую концепцию: в движении небесных сфер проявляется некая вселенская любовь к духовному принципу движения - неподвижному перводвигателю.</a:t>
            </a:r>
          </a:p>
        </p:txBody>
      </p:sp>
      <p:pic>
        <p:nvPicPr>
          <p:cNvPr id="7170" name="Picture 2" descr="F:\Философия\слайд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201519" cy="392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5888" y="115888"/>
            <a:ext cx="63373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Платон сыграл важную роль в процессе формирования концепта любовь. Основными компонентами креационного процесса выступают в его концепции "то, что рождается, то, внутри чего совершается рождение, то, по образу чего возрастает рождающееся. Воспринимающее начало можно уподобить матери, образец - отцу, а промежуточную природу - ребенку".Однако мировоззренческие акценты поздней эпической культуры обусловили доминирование в креационной структуре мужского начала: креационный акт стал пониматься как деятельность, субъектом которой выступает мужское начало </a:t>
            </a:r>
          </a:p>
        </p:txBody>
      </p:sp>
      <p:pic>
        <p:nvPicPr>
          <p:cNvPr id="8194" name="Picture 2" descr="F:\Философия\слайд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97367" y="1300299"/>
            <a:ext cx="3223245" cy="2951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15888" y="3235325"/>
            <a:ext cx="5976937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Подняться к царству нетленных образцов может лишь влекомый эросом. Платон строит свою знаменитую лестницу любви и красоты: от единичного прекрасного тела - к прекрасным телам вообще - затем к красоте души - затем к неукам и т.д. - "до самого прекрасного вверх". Платоном поставлена последняя точка в семантическом расслоении понятия любовь: любовь, ведущая человека по первым, доступным большинству, ступеням означенного восждения, он называет Афродитой Пандемос (всенародной); поднимающую же на вершину лестницы, к самой идее прекрасного, - Афродитой Уранией (небесной).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1391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Times New Roman</vt:lpstr>
      <vt:lpstr>Arial</vt:lpstr>
      <vt:lpstr>Wingdings 2</vt:lpstr>
      <vt:lpstr>Wingdings</vt:lpstr>
      <vt:lpstr>Wingdings 3</vt:lpstr>
      <vt:lpstr>Calibri</vt:lpstr>
      <vt:lpstr>Century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Лена</cp:lastModifiedBy>
  <cp:revision>11</cp:revision>
  <dcterms:created xsi:type="dcterms:W3CDTF">2012-11-24T13:29:09Z</dcterms:created>
  <dcterms:modified xsi:type="dcterms:W3CDTF">2013-01-21T14:00:13Z</dcterms:modified>
</cp:coreProperties>
</file>