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indent="0" algn="l" defTabSz="914400" latinLnBrk="0">
      <a:defRPr lang="ru-RU" altLang="en-US" sz="1800" b="0" i="0" u="none" smtClean="0">
        <a:solidFill>
          <a:schemeClr val="tx1"/>
        </a:solidFill>
        <a:latin typeface="+mn-lt"/>
        <a:ea typeface="+mn-ea"/>
      </a:defRPr>
    </a:lvl1pPr>
    <a:lvl2pPr marL="457200" lvl="1" indent="0" algn="l" defTabSz="914400" latinLnBrk="0">
      <a:defRPr lang="ru-RU" altLang="en-US" sz="1800" b="0" i="0" u="none" smtClean="0">
        <a:solidFill>
          <a:schemeClr val="tx1"/>
        </a:solidFill>
        <a:latin typeface="+mn-lt"/>
        <a:ea typeface="+mn-ea"/>
      </a:defRPr>
    </a:lvl2pPr>
    <a:lvl3pPr marL="914400" lvl="2" indent="0" algn="l" defTabSz="914400" latinLnBrk="0">
      <a:defRPr lang="ru-RU" altLang="en-US" sz="1800" b="0" i="0" u="none" smtClean="0">
        <a:solidFill>
          <a:schemeClr val="tx1"/>
        </a:solidFill>
        <a:latin typeface="+mn-lt"/>
        <a:ea typeface="+mn-ea"/>
      </a:defRPr>
    </a:lvl3pPr>
    <a:lvl4pPr marL="1371600" lvl="3" indent="0" algn="l" defTabSz="914400" latinLnBrk="0">
      <a:defRPr lang="ru-RU" altLang="en-US" sz="1800" b="0" i="0" u="none" smtClean="0">
        <a:solidFill>
          <a:schemeClr val="tx1"/>
        </a:solidFill>
        <a:latin typeface="+mn-lt"/>
        <a:ea typeface="+mn-ea"/>
      </a:defRPr>
    </a:lvl4pPr>
    <a:lvl5pPr marL="1828800" lvl="4" indent="0" algn="l" defTabSz="914400" latinLnBrk="0">
      <a:defRPr lang="ru-RU" altLang="en-US" sz="1800" b="0" i="0" u="none" smtClean="0">
        <a:solidFill>
          <a:schemeClr val="tx1"/>
        </a:solidFill>
        <a:latin typeface="+mn-lt"/>
        <a:ea typeface="+mn-ea"/>
      </a:defRPr>
    </a:lvl5pPr>
    <a:lvl6pPr marL="2286000" lvl="5" indent="0" algn="l" defTabSz="914400" latinLnBrk="0">
      <a:defRPr lang="ru-RU" altLang="en-US" sz="1800" b="0" i="0" u="none" smtClean="0">
        <a:solidFill>
          <a:schemeClr val="tx1"/>
        </a:solidFill>
        <a:latin typeface="+mn-lt"/>
        <a:ea typeface="+mn-ea"/>
      </a:defRPr>
    </a:lvl6pPr>
    <a:lvl7pPr marL="2743200" lvl="6" indent="0" algn="l" defTabSz="914400" latinLnBrk="0">
      <a:defRPr lang="ru-RU" altLang="en-US" sz="1800" b="0" i="0" u="none" smtClean="0">
        <a:solidFill>
          <a:schemeClr val="tx1"/>
        </a:solidFill>
        <a:latin typeface="+mn-lt"/>
        <a:ea typeface="+mn-ea"/>
      </a:defRPr>
    </a:lvl7pPr>
    <a:lvl8pPr marL="3200400" lvl="7" indent="0" algn="l" defTabSz="914400" latinLnBrk="0">
      <a:defRPr lang="ru-RU" altLang="en-US" sz="1800" b="0" i="0" u="none" smtClean="0">
        <a:solidFill>
          <a:schemeClr val="tx1"/>
        </a:solidFill>
        <a:latin typeface="+mn-lt"/>
        <a:ea typeface="+mn-ea"/>
      </a:defRPr>
    </a:lvl8pPr>
    <a:lvl9pPr marL="3657600" lvl="8" indent="0" algn="l" defTabSz="914400" latinLnBrk="0">
      <a:defRPr lang="ru-RU" altLang="en-US" sz="1800" b="0" i="0" u="none" smtClean="0">
        <a:solidFill>
          <a:schemeClr val="tx1"/>
        </a:solidFill>
        <a:latin typeface="+mn-lt"/>
        <a:ea typeface="+mn-e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990099"/>
    <a:srgbClr val="990000"/>
    <a:srgbClr val="FF0066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832" autoAdjust="0"/>
  </p:normalViewPr>
  <p:slideViewPr>
    <p:cSldViewPr>
      <p:cViewPr varScale="1">
        <p:scale>
          <a:sx n="81" d="100"/>
          <a:sy n="81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ru-RU" altLang="en-US" smtClean="0"/>
            </a:lvl1pPr>
          </a:lstStyle>
          <a:p>
            <a:r>
              <a:rPr lang="ru-RU" altLang="en-US" smtClean="0"/>
              <a:t>Образец заголовка</a:t>
            </a:r>
          </a:p>
        </p:txBody>
      </p:sp>
      <p:sp>
        <p:nvSpPr>
          <p:cNvPr id="2051" name="Shape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 lang="ru-RU" altLang="en-US" smtClean="0"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 algn="ctr">
              <a:buNone/>
              <a:defRPr lang="ru-RU" altLang="en-US" smtClean="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 algn="ctr">
              <a:buNone/>
              <a:defRPr lang="ru-RU" altLang="en-US" smtClean="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 algn="ctr">
              <a:buNone/>
              <a:defRPr lang="ru-RU" altLang="en-US" smtClean="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 algn="ctr">
              <a:buNone/>
              <a:defRPr lang="ru-RU" altLang="en-US" smtClean="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 algn="ctr">
              <a:buNone/>
              <a:defRPr lang="ru-RU" altLang="en-US" smtClean="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 algn="ctr">
              <a:buNone/>
              <a:defRPr lang="ru-RU" altLang="en-US" smtClean="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 algn="ctr">
              <a:buNone/>
              <a:defRPr lang="ru-RU" altLang="en-US" smtClean="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 algn="ctr">
              <a:buNone/>
              <a:defRPr lang="ru-RU" altLang="en-US" smtClean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en-US" smtClean="0"/>
              <a:t>Образец подзаголовка</a:t>
            </a:r>
          </a:p>
        </p:txBody>
      </p:sp>
      <p:sp>
        <p:nvSpPr>
          <p:cNvPr id="2052" name="Shape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lIns="91440" tIns="45720" rIns="91440" bIns="45720"/>
          <a:lstStyle>
            <a:lvl1pPr>
              <a:defRPr lang="ru-RU" altLang="en-US" smtClean="0"/>
            </a:lvl1pPr>
            <a:lvl2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fld id="{2044237E-0973-2B60-8EC0-8D535DF8BB14}" type="datetimeFigureOut">
              <a:rPr lang="ru-RU" altLang="en-US" smtClean="0"/>
              <a:pPr/>
              <a:t>07.12.2012</a:t>
            </a:fld>
            <a:endParaRPr lang="ru-RU" altLang="en-US" smtClean="0"/>
          </a:p>
        </p:txBody>
      </p:sp>
      <p:sp>
        <p:nvSpPr>
          <p:cNvPr id="2053" name="Shape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lIns="91440" tIns="45720" rIns="91440" bIns="45720"/>
          <a:lstStyle>
            <a:lvl1pPr>
              <a:defRPr lang="ru-RU" altLang="en-US" smtClean="0"/>
            </a:lvl1pPr>
            <a:lvl2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endParaRPr lang="ru-RU" altLang="en-US" smtClean="0"/>
          </a:p>
        </p:txBody>
      </p:sp>
      <p:sp>
        <p:nvSpPr>
          <p:cNvPr id="2054" name="Shape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lIns="91440" tIns="45720" rIns="91440" bIns="45720"/>
          <a:lstStyle>
            <a:lvl1pPr>
              <a:defRPr lang="ru-RU" altLang="en-US" smtClean="0"/>
            </a:lvl1pPr>
            <a:lvl2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fld id="{F259A307-5DD5-2364-CD74-F2BC37E2F630}" type="slidenum">
              <a:rPr lang="ru-RU" altLang="en-US" smtClean="0"/>
              <a:pPr/>
              <a:t>‹#›</a:t>
            </a:fld>
            <a:endParaRPr lang="ru-RU" altLang="en-US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/>
          <a:lstStyle>
            <a:lvl1pPr>
              <a:defRPr lang="ru-RU" altLang="en-US" smtClean="0"/>
            </a:lvl1pPr>
          </a:lstStyle>
          <a:p>
            <a:r>
              <a:rPr lang="ru-RU" altLang="en-US" smtClean="0"/>
              <a:t>Образец заголовка</a:t>
            </a:r>
          </a:p>
        </p:txBody>
      </p:sp>
      <p:sp>
        <p:nvSpPr>
          <p:cNvPr id="11267" name="Shape"/>
          <p:cNvSpPr>
            <a:spLocks noGrp="1"/>
          </p:cNvSpPr>
          <p:nvPr>
            <p:ph type="body" orient="vert" idx="1"/>
          </p:nvPr>
        </p:nvSpPr>
        <p:spPr>
          <a:prstGeom prst="rect">
            <a:avLst/>
          </a:prstGeom>
        </p:spPr>
        <p:txBody>
          <a:bodyPr vert="eaVert" lIns="91440" tIns="45720" rIns="91440" bIns="45720"/>
          <a:lstStyle>
            <a:lvl1pPr>
              <a:defRPr lang="ru-RU" altLang="en-US" smtClean="0"/>
            </a:lvl1pPr>
            <a:lvl2pPr lvl="1">
              <a:defRPr lang="ru-RU" altLang="en-US" smtClean="0"/>
            </a:lvl2pPr>
            <a:lvl3pPr lvl="2">
              <a:defRPr lang="ru-RU" altLang="en-US" smtClean="0"/>
            </a:lvl3pPr>
            <a:lvl4pPr lvl="3">
              <a:defRPr lang="ru-RU" altLang="en-US" smtClean="0"/>
            </a:lvl4pPr>
            <a:lvl5pPr lvl="4">
              <a:defRPr lang="ru-RU" altLang="en-US" smtClean="0"/>
            </a:lvl5pPr>
            <a:lvl6pPr lvl="5">
              <a:defRPr lang="ru-RU" altLang="en-US" smtClean="0"/>
            </a:lvl6pPr>
            <a:lvl7pPr lvl="6">
              <a:defRPr lang="ru-RU" altLang="en-US" smtClean="0"/>
            </a:lvl7pPr>
            <a:lvl8pPr lvl="7">
              <a:defRPr lang="ru-RU" altLang="en-US" smtClean="0"/>
            </a:lvl8pPr>
            <a:lvl9pPr lvl="8">
              <a:defRPr lang="ru-RU" altLang="en-US" smtClean="0"/>
            </a:lvl9pPr>
          </a:lstStyle>
          <a:p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1268" name="Shape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lIns="91440" tIns="45720" rIns="91440" bIns="45720"/>
          <a:lstStyle>
            <a:lvl1pPr>
              <a:defRPr lang="ru-RU" altLang="en-US" smtClean="0"/>
            </a:lvl1pPr>
            <a:lvl2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fld id="{2AC9B225-029A-1C9C-E9D9-FA4124142BE4}" type="datetimeFigureOut">
              <a:rPr lang="ru-RU" altLang="en-US" smtClean="0"/>
              <a:pPr/>
              <a:t>07.12.2012</a:t>
            </a:fld>
            <a:endParaRPr lang="ru-RU" altLang="en-US" smtClean="0"/>
          </a:p>
        </p:txBody>
      </p:sp>
      <p:sp>
        <p:nvSpPr>
          <p:cNvPr id="11269" name="Shape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lIns="91440" tIns="45720" rIns="91440" bIns="45720"/>
          <a:lstStyle>
            <a:lvl1pPr>
              <a:defRPr lang="ru-RU" altLang="en-US" smtClean="0"/>
            </a:lvl1pPr>
            <a:lvl2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endParaRPr lang="ru-RU" altLang="en-US" smtClean="0"/>
          </a:p>
        </p:txBody>
      </p:sp>
      <p:sp>
        <p:nvSpPr>
          <p:cNvPr id="11270" name="Shape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lIns="91440" tIns="45720" rIns="91440" bIns="45720"/>
          <a:lstStyle>
            <a:lvl1pPr>
              <a:defRPr lang="ru-RU" altLang="en-US" smtClean="0"/>
            </a:lvl1pPr>
            <a:lvl2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fld id="{150EB45E-0B4E-2D1A-4432-686E94AD1BDF}" type="slidenum">
              <a:rPr lang="ru-RU" altLang="en-US" smtClean="0"/>
              <a:pPr/>
              <a:t>‹#›</a:t>
            </a:fld>
            <a:endParaRPr lang="ru-RU" altLang="en-US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"/>
          <p:cNvSpPr>
            <a:spLocks noGrp="1"/>
          </p:cNvSpPr>
          <p:nvPr>
            <p:ph type="title" orient="vert"/>
          </p:nvPr>
        </p:nvSpPr>
        <p:spPr>
          <a:xfrm>
            <a:off x="6629400" y="274320"/>
            <a:ext cx="2057400" cy="5852160"/>
          </a:xfrm>
          <a:prstGeom prst="rect">
            <a:avLst/>
          </a:prstGeom>
        </p:spPr>
        <p:txBody>
          <a:bodyPr vert="eaVert" lIns="91440" tIns="45720" rIns="91440" bIns="45720"/>
          <a:lstStyle>
            <a:lvl1pPr>
              <a:defRPr lang="ru-RU" altLang="en-US" smtClean="0"/>
            </a:lvl1pPr>
          </a:lstStyle>
          <a:p>
            <a:r>
              <a:rPr lang="ru-RU" altLang="en-US" smtClean="0"/>
              <a:t>Образец заголовка</a:t>
            </a:r>
          </a:p>
        </p:txBody>
      </p:sp>
      <p:sp>
        <p:nvSpPr>
          <p:cNvPr id="12291" name="Shape"/>
          <p:cNvSpPr>
            <a:spLocks noGrp="1"/>
          </p:cNvSpPr>
          <p:nvPr>
            <p:ph type="body" orient="vert" idx="1"/>
          </p:nvPr>
        </p:nvSpPr>
        <p:spPr>
          <a:xfrm>
            <a:off x="457200" y="274320"/>
            <a:ext cx="6019800" cy="5852160"/>
          </a:xfrm>
          <a:prstGeom prst="rect">
            <a:avLst/>
          </a:prstGeom>
        </p:spPr>
        <p:txBody>
          <a:bodyPr vert="eaVert" lIns="91440" tIns="45720" rIns="91440" bIns="45720"/>
          <a:lstStyle>
            <a:lvl1pPr>
              <a:defRPr lang="ru-RU" altLang="en-US" smtClean="0"/>
            </a:lvl1pPr>
            <a:lvl2pPr lvl="1">
              <a:defRPr lang="ru-RU" altLang="en-US" smtClean="0"/>
            </a:lvl2pPr>
            <a:lvl3pPr lvl="2">
              <a:defRPr lang="ru-RU" altLang="en-US" smtClean="0"/>
            </a:lvl3pPr>
            <a:lvl4pPr lvl="3">
              <a:defRPr lang="ru-RU" altLang="en-US" smtClean="0"/>
            </a:lvl4pPr>
            <a:lvl5pPr lvl="4">
              <a:defRPr lang="ru-RU" altLang="en-US" smtClean="0"/>
            </a:lvl5pPr>
            <a:lvl6pPr lvl="5">
              <a:defRPr lang="ru-RU" altLang="en-US" smtClean="0"/>
            </a:lvl6pPr>
            <a:lvl7pPr lvl="6">
              <a:defRPr lang="ru-RU" altLang="en-US" smtClean="0"/>
            </a:lvl7pPr>
            <a:lvl8pPr lvl="7">
              <a:defRPr lang="ru-RU" altLang="en-US" smtClean="0"/>
            </a:lvl8pPr>
            <a:lvl9pPr lvl="8">
              <a:defRPr lang="ru-RU" altLang="en-US" smtClean="0"/>
            </a:lvl9pPr>
          </a:lstStyle>
          <a:p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2292" name="Shape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lIns="91440" tIns="45720" rIns="91440" bIns="45720"/>
          <a:lstStyle>
            <a:lvl1pPr>
              <a:defRPr lang="ru-RU" altLang="en-US" smtClean="0"/>
            </a:lvl1pPr>
            <a:lvl2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fld id="{7112C1AC-7A2B-1D1C-701F-64989A8CB115}" type="datetimeFigureOut">
              <a:rPr lang="ru-RU" altLang="en-US" smtClean="0"/>
              <a:pPr/>
              <a:t>07.12.2012</a:t>
            </a:fld>
            <a:endParaRPr lang="ru-RU" altLang="en-US" smtClean="0"/>
          </a:p>
        </p:txBody>
      </p:sp>
      <p:sp>
        <p:nvSpPr>
          <p:cNvPr id="12293" name="Shape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lIns="91440" tIns="45720" rIns="91440" bIns="45720"/>
          <a:lstStyle>
            <a:lvl1pPr>
              <a:defRPr lang="ru-RU" altLang="en-US" smtClean="0"/>
            </a:lvl1pPr>
            <a:lvl2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endParaRPr lang="ru-RU" altLang="en-US" smtClean="0"/>
          </a:p>
        </p:txBody>
      </p:sp>
      <p:sp>
        <p:nvSpPr>
          <p:cNvPr id="12294" name="Shape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lIns="91440" tIns="45720" rIns="91440" bIns="45720"/>
          <a:lstStyle>
            <a:lvl1pPr>
              <a:defRPr lang="ru-RU" altLang="en-US" smtClean="0"/>
            </a:lvl1pPr>
            <a:lvl2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fld id="{0FF6441A-AAEC-6321-2EDE-CA938A16B996}" type="slidenum">
              <a:rPr lang="ru-RU" altLang="en-US" smtClean="0"/>
              <a:pPr/>
              <a:t>‹#›</a:t>
            </a:fld>
            <a:endParaRPr lang="ru-RU" altLang="en-US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/>
          <a:lstStyle>
            <a:lvl1pPr>
              <a:defRPr lang="ru-RU" altLang="en-US" smtClean="0"/>
            </a:lvl1pPr>
          </a:lstStyle>
          <a:p>
            <a:r>
              <a:rPr lang="ru-RU" altLang="en-US" smtClean="0"/>
              <a:t>Образец заголовка</a:t>
            </a:r>
          </a:p>
        </p:txBody>
      </p:sp>
      <p:sp>
        <p:nvSpPr>
          <p:cNvPr id="3075" name="Shape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40" tIns="45720" rIns="91440" bIns="45720"/>
          <a:lstStyle>
            <a:lvl1pPr>
              <a:defRPr lang="ru-RU" altLang="en-US" smtClean="0"/>
            </a:lvl1pPr>
            <a:lvl2pPr lvl="1">
              <a:defRPr lang="ru-RU" altLang="en-US" smtClean="0"/>
            </a:lvl2pPr>
            <a:lvl3pPr lvl="2">
              <a:defRPr lang="ru-RU" altLang="en-US" smtClean="0"/>
            </a:lvl3pPr>
            <a:lvl4pPr lvl="3">
              <a:defRPr lang="ru-RU" altLang="en-US" smtClean="0"/>
            </a:lvl4pPr>
            <a:lvl5pPr lvl="4">
              <a:defRPr lang="ru-RU" altLang="en-US" smtClean="0"/>
            </a:lvl5pPr>
            <a:lvl6pPr lvl="5">
              <a:defRPr lang="ru-RU" altLang="en-US" smtClean="0"/>
            </a:lvl6pPr>
            <a:lvl7pPr lvl="6">
              <a:defRPr lang="ru-RU" altLang="en-US" smtClean="0"/>
            </a:lvl7pPr>
            <a:lvl8pPr lvl="7">
              <a:defRPr lang="ru-RU" altLang="en-US" smtClean="0"/>
            </a:lvl8pPr>
            <a:lvl9pPr lvl="8">
              <a:defRPr lang="ru-RU" altLang="en-US" smtClean="0"/>
            </a:lvl9pPr>
          </a:lstStyle>
          <a:p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3076" name="Shape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lIns="91440" tIns="45720" rIns="91440" bIns="45720"/>
          <a:lstStyle>
            <a:lvl1pPr>
              <a:defRPr lang="ru-RU" altLang="en-US" smtClean="0"/>
            </a:lvl1pPr>
            <a:lvl2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fld id="{EE73DC39-9C65-0E12-F33E-C304A3E208F0}" type="datetimeFigureOut">
              <a:rPr lang="ru-RU" altLang="en-US" smtClean="0"/>
              <a:pPr/>
              <a:t>07.12.2012</a:t>
            </a:fld>
            <a:endParaRPr lang="ru-RU" altLang="en-US" smtClean="0"/>
          </a:p>
        </p:txBody>
      </p:sp>
      <p:sp>
        <p:nvSpPr>
          <p:cNvPr id="3077" name="Shape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lIns="91440" tIns="45720" rIns="91440" bIns="45720"/>
          <a:lstStyle>
            <a:lvl1pPr>
              <a:defRPr lang="ru-RU" altLang="en-US" smtClean="0"/>
            </a:lvl1pPr>
            <a:lvl2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endParaRPr lang="ru-RU" altLang="en-US" smtClean="0"/>
          </a:p>
        </p:txBody>
      </p:sp>
      <p:sp>
        <p:nvSpPr>
          <p:cNvPr id="3078" name="Shape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lIns="91440" tIns="45720" rIns="91440" bIns="45720"/>
          <a:lstStyle>
            <a:lvl1pPr>
              <a:defRPr lang="ru-RU" altLang="en-US" smtClean="0"/>
            </a:lvl1pPr>
            <a:lvl2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fld id="{DB5C0969-FBBF-8D6F-64FD-783ADE11344B}" type="slidenum">
              <a:rPr lang="ru-RU" altLang="en-US" smtClean="0"/>
              <a:pPr/>
              <a:t>‹#›</a:t>
            </a:fld>
            <a:endParaRPr lang="ru-RU" altLang="en-US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"/>
          <p:cNvSpPr>
            <a:spLocks noGrp="1"/>
          </p:cNvSpPr>
          <p:nvPr>
            <p:ph type="title"/>
          </p:nvPr>
        </p:nvSpPr>
        <p:spPr>
          <a:xfrm>
            <a:off x="721995" y="4406900"/>
            <a:ext cx="7773035" cy="136207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>
              <a:defRPr lang="ru-RU" altLang="en-US" sz="4000" b="1" smtClean="0"/>
            </a:lvl1pPr>
          </a:lstStyle>
          <a:p>
            <a:r>
              <a:rPr lang="ru-RU" altLang="en-US" smtClean="0"/>
              <a:t>Образец заголовка</a:t>
            </a:r>
          </a:p>
        </p:txBody>
      </p:sp>
      <p:sp>
        <p:nvSpPr>
          <p:cNvPr id="4099" name="Shape"/>
          <p:cNvSpPr>
            <a:spLocks noGrp="1"/>
          </p:cNvSpPr>
          <p:nvPr>
            <p:ph type="body" idx="1"/>
          </p:nvPr>
        </p:nvSpPr>
        <p:spPr>
          <a:xfrm>
            <a:off x="721995" y="2906395"/>
            <a:ext cx="7773035" cy="1501140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0" indent="0">
              <a:buNone/>
              <a:defRPr lang="ru-RU" altLang="en-US" sz="2000" smtClean="0"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>
              <a:buNone/>
              <a:defRPr lang="ru-RU" altLang="en-US" sz="1800" smtClean="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lang="ru-RU" altLang="en-US" sz="1600" smtClean="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lang="ru-RU" altLang="en-US" sz="1400" smtClean="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lang="ru-RU" altLang="en-US" sz="1400" smtClean="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lang="ru-RU" altLang="en-US" sz="1400" smtClean="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lang="ru-RU" altLang="en-US" sz="1400" smtClean="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lang="ru-RU" altLang="en-US" sz="1400" smtClean="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lang="ru-RU" altLang="en-US" sz="1400" smtClean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en-US" smtClean="0"/>
              <a:t>Образец текста</a:t>
            </a:r>
          </a:p>
        </p:txBody>
      </p:sp>
      <p:sp>
        <p:nvSpPr>
          <p:cNvPr id="4100" name="Shape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lIns="91440" tIns="45720" rIns="91440" bIns="45720"/>
          <a:lstStyle>
            <a:lvl1pPr>
              <a:defRPr lang="ru-RU" altLang="en-US" smtClean="0"/>
            </a:lvl1pPr>
            <a:lvl2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fld id="{B5D9517A-8421-9569-C497-177A642136E1}" type="datetimeFigureOut">
              <a:rPr lang="ru-RU" altLang="en-US" smtClean="0"/>
              <a:pPr/>
              <a:t>07.12.2012</a:t>
            </a:fld>
            <a:endParaRPr lang="ru-RU" altLang="en-US" smtClean="0"/>
          </a:p>
        </p:txBody>
      </p:sp>
      <p:sp>
        <p:nvSpPr>
          <p:cNvPr id="4101" name="Shape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lIns="91440" tIns="45720" rIns="91440" bIns="45720"/>
          <a:lstStyle>
            <a:lvl1pPr>
              <a:defRPr lang="ru-RU" altLang="en-US" smtClean="0"/>
            </a:lvl1pPr>
            <a:lvl2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endParaRPr lang="ru-RU" altLang="en-US" smtClean="0"/>
          </a:p>
        </p:txBody>
      </p:sp>
      <p:sp>
        <p:nvSpPr>
          <p:cNvPr id="4102" name="Shape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lIns="91440" tIns="45720" rIns="91440" bIns="45720"/>
          <a:lstStyle>
            <a:lvl1pPr>
              <a:defRPr lang="ru-RU" altLang="en-US" smtClean="0"/>
            </a:lvl1pPr>
            <a:lvl2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fld id="{4EE36618-5D22-41BF-E072-AD1925E33217}" type="slidenum">
              <a:rPr lang="ru-RU" altLang="en-US" smtClean="0"/>
              <a:pPr/>
              <a:t>‹#›</a:t>
            </a:fld>
            <a:endParaRPr lang="ru-RU" alt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hap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/>
          <a:lstStyle>
            <a:lvl1pPr>
              <a:defRPr lang="ru-RU" altLang="en-US" smtClean="0"/>
            </a:lvl1pPr>
          </a:lstStyle>
          <a:p>
            <a:r>
              <a:rPr lang="ru-RU" altLang="en-US" smtClean="0"/>
              <a:t>Образец заголовка</a:t>
            </a:r>
          </a:p>
        </p:txBody>
      </p:sp>
      <p:sp>
        <p:nvSpPr>
          <p:cNvPr id="5123" name="Shape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628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ru-RU" altLang="en-US" sz="2800" smtClean="0"/>
            </a:lvl1pPr>
            <a:lvl2pPr lvl="1">
              <a:defRPr lang="ru-RU" altLang="en-US" sz="2400" smtClean="0"/>
            </a:lvl2pPr>
            <a:lvl3pPr lvl="2">
              <a:defRPr lang="ru-RU" altLang="en-US" sz="2000" smtClean="0"/>
            </a:lvl3pPr>
            <a:lvl4pPr lvl="3">
              <a:defRPr lang="ru-RU" altLang="en-US" sz="1800" smtClean="0"/>
            </a:lvl4pPr>
            <a:lvl5pPr lvl="4">
              <a:defRPr lang="ru-RU" altLang="en-US" sz="1800" smtClean="0"/>
            </a:lvl5pPr>
            <a:lvl6pPr lvl="5">
              <a:defRPr lang="ru-RU" altLang="en-US" sz="1800" smtClean="0"/>
            </a:lvl6pPr>
            <a:lvl7pPr lvl="6">
              <a:defRPr lang="ru-RU" altLang="en-US" sz="1800" smtClean="0"/>
            </a:lvl7pPr>
            <a:lvl8pPr lvl="7">
              <a:defRPr lang="ru-RU" altLang="en-US" sz="1800" smtClean="0"/>
            </a:lvl8pPr>
            <a:lvl9pPr lvl="8">
              <a:defRPr lang="ru-RU" altLang="en-US" sz="1800" smtClean="0"/>
            </a:lvl9pPr>
          </a:lstStyle>
          <a:p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5124" name="Shape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628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ru-RU" altLang="en-US" sz="2800" smtClean="0"/>
            </a:lvl1pPr>
            <a:lvl2pPr lvl="1">
              <a:defRPr lang="ru-RU" altLang="en-US" sz="2400" smtClean="0"/>
            </a:lvl2pPr>
            <a:lvl3pPr lvl="2">
              <a:defRPr lang="ru-RU" altLang="en-US" sz="2000" smtClean="0"/>
            </a:lvl3pPr>
            <a:lvl4pPr lvl="3">
              <a:defRPr lang="ru-RU" altLang="en-US" sz="1800" smtClean="0"/>
            </a:lvl4pPr>
            <a:lvl5pPr lvl="4">
              <a:defRPr lang="ru-RU" altLang="en-US" sz="1800" smtClean="0"/>
            </a:lvl5pPr>
            <a:lvl6pPr lvl="5">
              <a:defRPr lang="ru-RU" altLang="en-US" sz="1800" smtClean="0"/>
            </a:lvl6pPr>
            <a:lvl7pPr lvl="6">
              <a:defRPr lang="ru-RU" altLang="en-US" sz="1800" smtClean="0"/>
            </a:lvl7pPr>
            <a:lvl8pPr lvl="7">
              <a:defRPr lang="ru-RU" altLang="en-US" sz="1800" smtClean="0"/>
            </a:lvl8pPr>
            <a:lvl9pPr lvl="8">
              <a:defRPr lang="ru-RU" altLang="en-US" sz="1800" smtClean="0"/>
            </a:lvl9pPr>
          </a:lstStyle>
          <a:p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5125" name="Shape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lIns="91440" tIns="45720" rIns="91440" bIns="45720"/>
          <a:lstStyle>
            <a:lvl1pPr>
              <a:defRPr lang="ru-RU" altLang="en-US" smtClean="0"/>
            </a:lvl1pPr>
            <a:lvl2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fld id="{0D3CCFDA-AE41-8A85-19DB-694F42FE9BE8}" type="datetimeFigureOut">
              <a:rPr lang="ru-RU" altLang="en-US" smtClean="0"/>
              <a:pPr/>
              <a:t>07.12.2012</a:t>
            </a:fld>
            <a:endParaRPr lang="ru-RU" altLang="en-US" smtClean="0"/>
          </a:p>
        </p:txBody>
      </p:sp>
      <p:sp>
        <p:nvSpPr>
          <p:cNvPr id="5126" name="Shape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lIns="91440" tIns="45720" rIns="91440" bIns="45720"/>
          <a:lstStyle>
            <a:lvl1pPr>
              <a:defRPr lang="ru-RU" altLang="en-US" smtClean="0"/>
            </a:lvl1pPr>
            <a:lvl2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endParaRPr lang="ru-RU" altLang="en-US" smtClean="0"/>
          </a:p>
        </p:txBody>
      </p:sp>
      <p:sp>
        <p:nvSpPr>
          <p:cNvPr id="5127" name="Shape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lIns="91440" tIns="45720" rIns="91440" bIns="45720"/>
          <a:lstStyle>
            <a:lvl1pPr>
              <a:defRPr lang="ru-RU" altLang="en-US" smtClean="0"/>
            </a:lvl1pPr>
            <a:lvl2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fld id="{90F96D36-4C36-01D4-3551-4ECA7F95FEA6}" type="slidenum">
              <a:rPr lang="ru-RU" altLang="en-US" smtClean="0"/>
              <a:pPr/>
              <a:t>‹#›</a:t>
            </a:fld>
            <a:endParaRPr lang="ru-RU" altLang="en-US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/>
          <a:lstStyle>
            <a:lvl1pPr>
              <a:defRPr lang="ru-RU" altLang="en-US" smtClean="0"/>
            </a:lvl1pPr>
          </a:lstStyle>
          <a:p>
            <a:r>
              <a:rPr lang="ru-RU" altLang="en-US" smtClean="0"/>
              <a:t>Образец заголовка</a:t>
            </a:r>
          </a:p>
        </p:txBody>
      </p:sp>
      <p:sp>
        <p:nvSpPr>
          <p:cNvPr id="6147" name="Shape"/>
          <p:cNvSpPr>
            <a:spLocks noGrp="1"/>
          </p:cNvSpPr>
          <p:nvPr>
            <p:ph type="body" idx="1"/>
          </p:nvPr>
        </p:nvSpPr>
        <p:spPr>
          <a:xfrm>
            <a:off x="457200" y="1534795"/>
            <a:ext cx="4040505" cy="640080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0" indent="0">
              <a:buNone/>
              <a:defRPr lang="ru-RU" altLang="en-US" sz="2400" b="1" smtClean="0"/>
            </a:lvl1pPr>
            <a:lvl2pPr marL="457200" lvl="1" indent="0">
              <a:buNone/>
              <a:defRPr lang="ru-RU" altLang="en-US" sz="2000" b="1" smtClean="0"/>
            </a:lvl2pPr>
            <a:lvl3pPr marL="914400" lvl="2" indent="0">
              <a:buNone/>
              <a:defRPr lang="ru-RU" altLang="en-US" sz="1800" b="1" smtClean="0"/>
            </a:lvl3pPr>
            <a:lvl4pPr marL="1371600" lvl="3" indent="0">
              <a:buNone/>
              <a:defRPr lang="ru-RU" altLang="en-US" sz="1600" b="1" smtClean="0"/>
            </a:lvl4pPr>
            <a:lvl5pPr marL="1828800" lvl="4" indent="0">
              <a:buNone/>
              <a:defRPr lang="ru-RU" altLang="en-US" sz="1600" b="1" smtClean="0"/>
            </a:lvl5pPr>
            <a:lvl6pPr marL="2286000" lvl="5" indent="0">
              <a:buNone/>
              <a:defRPr lang="ru-RU" altLang="en-US" sz="1600" b="1" smtClean="0"/>
            </a:lvl6pPr>
            <a:lvl7pPr marL="2743200" lvl="6" indent="0">
              <a:buNone/>
              <a:defRPr lang="ru-RU" altLang="en-US" sz="1600" b="1" smtClean="0"/>
            </a:lvl7pPr>
            <a:lvl8pPr marL="3200400" lvl="7" indent="0">
              <a:buNone/>
              <a:defRPr lang="ru-RU" altLang="en-US" sz="1600" b="1" smtClean="0"/>
            </a:lvl8pPr>
            <a:lvl9pPr marL="3657600" lvl="8" indent="0">
              <a:buNone/>
              <a:defRPr lang="ru-RU" altLang="en-US" sz="1600" b="1" smtClean="0"/>
            </a:lvl9pPr>
          </a:lstStyle>
          <a:p>
            <a:r>
              <a:rPr lang="ru-RU" altLang="en-US" smtClean="0"/>
              <a:t>Образец текста</a:t>
            </a:r>
          </a:p>
        </p:txBody>
      </p:sp>
      <p:sp>
        <p:nvSpPr>
          <p:cNvPr id="6148" name="Shape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505" cy="3951605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ru-RU" altLang="en-US" sz="2400" smtClean="0"/>
            </a:lvl1pPr>
            <a:lvl2pPr lvl="1">
              <a:defRPr lang="ru-RU" altLang="en-US" sz="2000" smtClean="0"/>
            </a:lvl2pPr>
            <a:lvl3pPr lvl="2">
              <a:defRPr lang="ru-RU" altLang="en-US" sz="1800" smtClean="0"/>
            </a:lvl3pPr>
            <a:lvl4pPr lvl="3">
              <a:defRPr lang="ru-RU" altLang="en-US" sz="1600" smtClean="0"/>
            </a:lvl4pPr>
            <a:lvl5pPr lvl="4">
              <a:defRPr lang="ru-RU" altLang="en-US" sz="1600" smtClean="0"/>
            </a:lvl5pPr>
            <a:lvl6pPr lvl="5">
              <a:defRPr lang="ru-RU" altLang="en-US" sz="1600" smtClean="0"/>
            </a:lvl6pPr>
            <a:lvl7pPr lvl="6">
              <a:defRPr lang="ru-RU" altLang="en-US" sz="1600" smtClean="0"/>
            </a:lvl7pPr>
            <a:lvl8pPr lvl="7">
              <a:defRPr lang="ru-RU" altLang="en-US" sz="1600" smtClean="0"/>
            </a:lvl8pPr>
            <a:lvl9pPr lvl="8">
              <a:defRPr lang="ru-RU" altLang="en-US" sz="1600" smtClean="0"/>
            </a:lvl9pPr>
          </a:lstStyle>
          <a:p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6149" name="Shape"/>
          <p:cNvSpPr>
            <a:spLocks noGrp="1"/>
          </p:cNvSpPr>
          <p:nvPr>
            <p:ph type="body" sz="quarter" idx="3"/>
          </p:nvPr>
        </p:nvSpPr>
        <p:spPr>
          <a:xfrm>
            <a:off x="4645025" y="1534795"/>
            <a:ext cx="4041775" cy="640080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0" indent="0">
              <a:buNone/>
              <a:defRPr lang="ru-RU" altLang="en-US" sz="2400" b="1" smtClean="0"/>
            </a:lvl1pPr>
            <a:lvl2pPr marL="457200" lvl="1" indent="0">
              <a:buNone/>
              <a:defRPr lang="ru-RU" altLang="en-US" sz="2000" b="1" smtClean="0"/>
            </a:lvl2pPr>
            <a:lvl3pPr marL="914400" lvl="2" indent="0">
              <a:buNone/>
              <a:defRPr lang="ru-RU" altLang="en-US" sz="1800" b="1" smtClean="0"/>
            </a:lvl3pPr>
            <a:lvl4pPr marL="1371600" lvl="3" indent="0">
              <a:buNone/>
              <a:defRPr lang="ru-RU" altLang="en-US" sz="1600" b="1" smtClean="0"/>
            </a:lvl4pPr>
            <a:lvl5pPr marL="1828800" lvl="4" indent="0">
              <a:buNone/>
              <a:defRPr lang="ru-RU" altLang="en-US" sz="1600" b="1" smtClean="0"/>
            </a:lvl5pPr>
            <a:lvl6pPr marL="2286000" lvl="5" indent="0">
              <a:buNone/>
              <a:defRPr lang="ru-RU" altLang="en-US" sz="1600" b="1" smtClean="0"/>
            </a:lvl6pPr>
            <a:lvl7pPr marL="2743200" lvl="6" indent="0">
              <a:buNone/>
              <a:defRPr lang="ru-RU" altLang="en-US" sz="1600" b="1" smtClean="0"/>
            </a:lvl7pPr>
            <a:lvl8pPr marL="3200400" lvl="7" indent="0">
              <a:buNone/>
              <a:defRPr lang="ru-RU" altLang="en-US" sz="1600" b="1" smtClean="0"/>
            </a:lvl8pPr>
            <a:lvl9pPr marL="3657600" lvl="8" indent="0">
              <a:buNone/>
              <a:defRPr lang="ru-RU" altLang="en-US" sz="1600" b="1" smtClean="0"/>
            </a:lvl9pPr>
          </a:lstStyle>
          <a:p>
            <a:r>
              <a:rPr lang="ru-RU" altLang="en-US" smtClean="0"/>
              <a:t>Образец текста</a:t>
            </a:r>
          </a:p>
        </p:txBody>
      </p:sp>
      <p:sp>
        <p:nvSpPr>
          <p:cNvPr id="6150" name="Shape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605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ru-RU" altLang="en-US" sz="2400" smtClean="0"/>
            </a:lvl1pPr>
            <a:lvl2pPr lvl="1">
              <a:defRPr lang="ru-RU" altLang="en-US" sz="2000" smtClean="0"/>
            </a:lvl2pPr>
            <a:lvl3pPr lvl="2">
              <a:defRPr lang="ru-RU" altLang="en-US" sz="1800" smtClean="0"/>
            </a:lvl3pPr>
            <a:lvl4pPr lvl="3">
              <a:defRPr lang="ru-RU" altLang="en-US" sz="1600" smtClean="0"/>
            </a:lvl4pPr>
            <a:lvl5pPr lvl="4">
              <a:defRPr lang="ru-RU" altLang="en-US" sz="1600" smtClean="0"/>
            </a:lvl5pPr>
            <a:lvl6pPr lvl="5">
              <a:defRPr lang="ru-RU" altLang="en-US" sz="1600" smtClean="0"/>
            </a:lvl6pPr>
            <a:lvl7pPr lvl="6">
              <a:defRPr lang="ru-RU" altLang="en-US" sz="1600" smtClean="0"/>
            </a:lvl7pPr>
            <a:lvl8pPr lvl="7">
              <a:defRPr lang="ru-RU" altLang="en-US" sz="1600" smtClean="0"/>
            </a:lvl8pPr>
            <a:lvl9pPr lvl="8">
              <a:defRPr lang="ru-RU" altLang="en-US" sz="1600" smtClean="0"/>
            </a:lvl9pPr>
          </a:lstStyle>
          <a:p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6151" name="Shape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lIns="91440" tIns="45720" rIns="91440" bIns="45720"/>
          <a:lstStyle>
            <a:lvl1pPr>
              <a:defRPr lang="ru-RU" altLang="en-US" smtClean="0"/>
            </a:lvl1pPr>
            <a:lvl2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fld id="{6600B359-DFE4-024A-8232-B8524A8AD524}" type="datetimeFigureOut">
              <a:rPr lang="ru-RU" altLang="en-US" smtClean="0"/>
              <a:pPr/>
              <a:t>07.12.2012</a:t>
            </a:fld>
            <a:endParaRPr lang="ru-RU" altLang="en-US" smtClean="0"/>
          </a:p>
        </p:txBody>
      </p:sp>
      <p:sp>
        <p:nvSpPr>
          <p:cNvPr id="6152" name="Shape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lIns="91440" tIns="45720" rIns="91440" bIns="45720"/>
          <a:lstStyle>
            <a:lvl1pPr>
              <a:defRPr lang="ru-RU" altLang="en-US" smtClean="0"/>
            </a:lvl1pPr>
            <a:lvl2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endParaRPr lang="ru-RU" altLang="en-US" smtClean="0"/>
          </a:p>
        </p:txBody>
      </p:sp>
      <p:sp>
        <p:nvSpPr>
          <p:cNvPr id="6153" name="Shape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lIns="91440" tIns="45720" rIns="91440" bIns="45720"/>
          <a:lstStyle>
            <a:lvl1pPr>
              <a:defRPr lang="ru-RU" altLang="en-US" smtClean="0"/>
            </a:lvl1pPr>
            <a:lvl2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fld id="{3129768A-D7DF-293B-37F3-B90B0F5E32A2}" type="slidenum">
              <a:rPr lang="ru-RU" altLang="en-US" smtClean="0"/>
              <a:pPr/>
              <a:t>‹#›</a:t>
            </a:fld>
            <a:endParaRPr lang="ru-RU" altLang="en-US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/>
          <a:lstStyle>
            <a:lvl1pPr>
              <a:defRPr lang="ru-RU" altLang="en-US" smtClean="0"/>
            </a:lvl1pPr>
          </a:lstStyle>
          <a:p>
            <a:r>
              <a:rPr lang="ru-RU" altLang="en-US" smtClean="0"/>
              <a:t>Образец заголовка</a:t>
            </a:r>
          </a:p>
        </p:txBody>
      </p:sp>
      <p:sp>
        <p:nvSpPr>
          <p:cNvPr id="7171" name="Shape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lIns="91440" tIns="45720" rIns="91440" bIns="45720"/>
          <a:lstStyle>
            <a:lvl1pPr>
              <a:defRPr lang="ru-RU" altLang="en-US" smtClean="0"/>
            </a:lvl1pPr>
            <a:lvl2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fld id="{9C1D1A01-8626-85FC-26B7-8FC84005795B}" type="datetimeFigureOut">
              <a:rPr lang="ru-RU" altLang="en-US" smtClean="0"/>
              <a:pPr/>
              <a:t>07.12.2012</a:t>
            </a:fld>
            <a:endParaRPr lang="ru-RU" altLang="en-US" smtClean="0"/>
          </a:p>
        </p:txBody>
      </p:sp>
      <p:sp>
        <p:nvSpPr>
          <p:cNvPr id="7172" name="Shape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lIns="91440" tIns="45720" rIns="91440" bIns="45720"/>
          <a:lstStyle>
            <a:lvl1pPr>
              <a:defRPr lang="ru-RU" altLang="en-US" smtClean="0"/>
            </a:lvl1pPr>
            <a:lvl2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endParaRPr lang="ru-RU" altLang="en-US" smtClean="0"/>
          </a:p>
        </p:txBody>
      </p:sp>
      <p:sp>
        <p:nvSpPr>
          <p:cNvPr id="7173" name="Shape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lIns="91440" tIns="45720" rIns="91440" bIns="45720"/>
          <a:lstStyle>
            <a:lvl1pPr>
              <a:defRPr lang="ru-RU" altLang="en-US" smtClean="0"/>
            </a:lvl1pPr>
            <a:lvl2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fld id="{5DA4AF8E-643C-9E21-C1BE-BE270265C04B}" type="slidenum">
              <a:rPr lang="ru-RU" altLang="en-US" smtClean="0"/>
              <a:pPr/>
              <a:t>‹#›</a:t>
            </a:fld>
            <a:endParaRPr lang="ru-RU" altLang="en-US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lIns="91440" tIns="45720" rIns="91440" bIns="45720"/>
          <a:lstStyle>
            <a:lvl1pPr>
              <a:defRPr lang="ru-RU" altLang="en-US" smtClean="0"/>
            </a:lvl1pPr>
            <a:lvl2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fld id="{081B4D10-2627-F5C3-A9D6-9D6099C80663}" type="datetimeFigureOut">
              <a:rPr lang="ru-RU" altLang="en-US" smtClean="0"/>
              <a:pPr/>
              <a:t>07.12.2012</a:t>
            </a:fld>
            <a:endParaRPr lang="ru-RU" altLang="en-US" smtClean="0"/>
          </a:p>
        </p:txBody>
      </p:sp>
      <p:sp>
        <p:nvSpPr>
          <p:cNvPr id="8195" name="Shape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lIns="91440" tIns="45720" rIns="91440" bIns="45720"/>
          <a:lstStyle>
            <a:lvl1pPr>
              <a:defRPr lang="ru-RU" altLang="en-US" smtClean="0"/>
            </a:lvl1pPr>
            <a:lvl2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endParaRPr lang="ru-RU" altLang="en-US" smtClean="0"/>
          </a:p>
        </p:txBody>
      </p:sp>
      <p:sp>
        <p:nvSpPr>
          <p:cNvPr id="8196" name="Shape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lIns="91440" tIns="45720" rIns="91440" bIns="45720"/>
          <a:lstStyle>
            <a:lvl1pPr>
              <a:defRPr lang="ru-RU" altLang="en-US" smtClean="0"/>
            </a:lvl1pPr>
            <a:lvl2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fld id="{54A327C1-C2DE-AE36-D19E-68A9D6D30DD2}" type="slidenum">
              <a:rPr lang="ru-RU" altLang="en-US" smtClean="0"/>
              <a:pPr/>
              <a:t>‹#›</a:t>
            </a:fld>
            <a:endParaRPr lang="ru-RU" altLang="en-US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630" cy="1162050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l">
              <a:defRPr lang="ru-RU" altLang="en-US" sz="2000" b="1" smtClean="0"/>
            </a:lvl1pPr>
          </a:lstStyle>
          <a:p>
            <a:r>
              <a:rPr lang="ru-RU" altLang="en-US" smtClean="0"/>
              <a:t>Образец заголовка</a:t>
            </a:r>
          </a:p>
        </p:txBody>
      </p:sp>
      <p:sp>
        <p:nvSpPr>
          <p:cNvPr id="9219" name="Shape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43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ru-RU" altLang="en-US" sz="3200" smtClean="0"/>
            </a:lvl1pPr>
            <a:lvl2pPr lvl="1">
              <a:defRPr lang="ru-RU" altLang="en-US" sz="2800" smtClean="0"/>
            </a:lvl2pPr>
            <a:lvl3pPr lvl="2">
              <a:defRPr lang="ru-RU" altLang="en-US" sz="2400" smtClean="0"/>
            </a:lvl3pPr>
            <a:lvl4pPr lvl="3">
              <a:defRPr lang="ru-RU" altLang="en-US" sz="2000" smtClean="0"/>
            </a:lvl4pPr>
            <a:lvl5pPr lvl="4">
              <a:defRPr lang="ru-RU" altLang="en-US" sz="2000" smtClean="0"/>
            </a:lvl5pPr>
            <a:lvl6pPr lvl="5">
              <a:defRPr lang="ru-RU" altLang="en-US" sz="2000" smtClean="0"/>
            </a:lvl6pPr>
            <a:lvl7pPr lvl="6">
              <a:defRPr lang="ru-RU" altLang="en-US" sz="2000" smtClean="0"/>
            </a:lvl7pPr>
            <a:lvl8pPr lvl="7">
              <a:defRPr lang="ru-RU" altLang="en-US" sz="2000" smtClean="0"/>
            </a:lvl8pPr>
            <a:lvl9pPr lvl="8">
              <a:defRPr lang="ru-RU" altLang="en-US" sz="2000" smtClean="0"/>
            </a:lvl9pPr>
          </a:lstStyle>
          <a:p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9220" name="Shape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630" cy="469138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lang="ru-RU" altLang="en-US" sz="1400" smtClean="0"/>
            </a:lvl1pPr>
            <a:lvl2pPr marL="457200" lvl="1" indent="0">
              <a:buNone/>
              <a:defRPr lang="ru-RU" altLang="en-US" sz="1200" smtClean="0"/>
            </a:lvl2pPr>
            <a:lvl3pPr marL="914400" lvl="2" indent="0">
              <a:buNone/>
              <a:defRPr lang="ru-RU" altLang="en-US" sz="1000" smtClean="0"/>
            </a:lvl3pPr>
            <a:lvl4pPr marL="1371600" lvl="3" indent="0">
              <a:buNone/>
              <a:defRPr lang="ru-RU" altLang="en-US" sz="900" smtClean="0"/>
            </a:lvl4pPr>
            <a:lvl5pPr marL="1828800" lvl="4" indent="0">
              <a:buNone/>
              <a:defRPr lang="ru-RU" altLang="en-US" sz="900" smtClean="0"/>
            </a:lvl5pPr>
            <a:lvl6pPr marL="2286000" lvl="5" indent="0">
              <a:buNone/>
              <a:defRPr lang="ru-RU" altLang="en-US" sz="900" smtClean="0"/>
            </a:lvl6pPr>
            <a:lvl7pPr marL="2743200" lvl="6" indent="0">
              <a:buNone/>
              <a:defRPr lang="ru-RU" altLang="en-US" sz="900" smtClean="0"/>
            </a:lvl7pPr>
            <a:lvl8pPr marL="3200400" lvl="7" indent="0">
              <a:buNone/>
              <a:defRPr lang="ru-RU" altLang="en-US" sz="900" smtClean="0"/>
            </a:lvl8pPr>
            <a:lvl9pPr marL="3657600" lvl="8" indent="0">
              <a:buNone/>
              <a:defRPr lang="ru-RU" altLang="en-US" sz="900" smtClean="0"/>
            </a:lvl9pPr>
          </a:lstStyle>
          <a:p>
            <a:r>
              <a:rPr lang="ru-RU" altLang="en-US" smtClean="0"/>
              <a:t>Образец текста</a:t>
            </a:r>
          </a:p>
        </p:txBody>
      </p:sp>
      <p:sp>
        <p:nvSpPr>
          <p:cNvPr id="9221" name="Shape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lIns="91440" tIns="45720" rIns="91440" bIns="45720"/>
          <a:lstStyle>
            <a:lvl1pPr>
              <a:defRPr lang="ru-RU" altLang="en-US" smtClean="0"/>
            </a:lvl1pPr>
            <a:lvl2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fld id="{D3D03227-EB32-A0E9-03AA-ED162C4FE2B0}" type="datetimeFigureOut">
              <a:rPr lang="ru-RU" altLang="en-US" smtClean="0"/>
              <a:pPr/>
              <a:t>07.12.2012</a:t>
            </a:fld>
            <a:endParaRPr lang="ru-RU" altLang="en-US" smtClean="0"/>
          </a:p>
        </p:txBody>
      </p:sp>
      <p:sp>
        <p:nvSpPr>
          <p:cNvPr id="9222" name="Shape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lIns="91440" tIns="45720" rIns="91440" bIns="45720"/>
          <a:lstStyle>
            <a:lvl1pPr>
              <a:defRPr lang="ru-RU" altLang="en-US" smtClean="0"/>
            </a:lvl1pPr>
            <a:lvl2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endParaRPr lang="ru-RU" altLang="en-US" smtClean="0"/>
          </a:p>
        </p:txBody>
      </p:sp>
      <p:sp>
        <p:nvSpPr>
          <p:cNvPr id="9223" name="Shape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lIns="91440" tIns="45720" rIns="91440" bIns="45720"/>
          <a:lstStyle>
            <a:lvl1pPr>
              <a:defRPr lang="ru-RU" altLang="en-US" smtClean="0"/>
            </a:lvl1pPr>
            <a:lvl2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fld id="{B3B1DCAD-81FB-C3AB-4BD3-3059BF9F78D5}" type="slidenum">
              <a:rPr lang="ru-RU" altLang="en-US" smtClean="0"/>
              <a:pPr/>
              <a:t>‹#›</a:t>
            </a:fld>
            <a:endParaRPr lang="ru-RU" altLang="en-US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"/>
          <p:cNvSpPr>
            <a:spLocks noGrp="1"/>
          </p:cNvSpPr>
          <p:nvPr>
            <p:ph type="title"/>
          </p:nvPr>
        </p:nvSpPr>
        <p:spPr>
          <a:xfrm>
            <a:off x="1791970" y="4800600"/>
            <a:ext cx="5487035" cy="567055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l">
              <a:defRPr lang="ru-RU" altLang="en-US" sz="2000" b="1" smtClean="0"/>
            </a:lvl1pPr>
          </a:lstStyle>
          <a:p>
            <a:r>
              <a:rPr lang="ru-RU" altLang="en-US" smtClean="0"/>
              <a:t>Образец заголовка</a:t>
            </a:r>
          </a:p>
        </p:txBody>
      </p:sp>
      <p:sp>
        <p:nvSpPr>
          <p:cNvPr id="10243" name="Shape"/>
          <p:cNvSpPr>
            <a:spLocks noGrp="1"/>
          </p:cNvSpPr>
          <p:nvPr>
            <p:ph type="pic" idx="1"/>
          </p:nvPr>
        </p:nvSpPr>
        <p:spPr>
          <a:xfrm>
            <a:off x="1791970" y="612775"/>
            <a:ext cx="5487035" cy="41148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lang="ru-RU" altLang="en-US" sz="3200" smtClean="0"/>
            </a:lvl1pPr>
            <a:lvl2pPr marL="457200" lvl="1" indent="0">
              <a:buNone/>
              <a:defRPr lang="ru-RU" altLang="en-US" sz="2800" smtClean="0"/>
            </a:lvl2pPr>
            <a:lvl3pPr marL="914400" lvl="2" indent="0">
              <a:buNone/>
              <a:defRPr lang="ru-RU" altLang="en-US" sz="2400" smtClean="0"/>
            </a:lvl3pPr>
            <a:lvl4pPr marL="1371600" lvl="3" indent="0">
              <a:buNone/>
              <a:defRPr lang="ru-RU" altLang="en-US" sz="2000" smtClean="0"/>
            </a:lvl4pPr>
            <a:lvl5pPr marL="1828800" lvl="4" indent="0">
              <a:buNone/>
              <a:defRPr lang="ru-RU" altLang="en-US" sz="2000" smtClean="0"/>
            </a:lvl5pPr>
            <a:lvl6pPr marL="2286000" lvl="5" indent="0">
              <a:buNone/>
              <a:defRPr lang="ru-RU" altLang="en-US" sz="2000" smtClean="0"/>
            </a:lvl6pPr>
            <a:lvl7pPr marL="2743200" lvl="6" indent="0">
              <a:buNone/>
              <a:defRPr lang="ru-RU" altLang="en-US" sz="2000" smtClean="0"/>
            </a:lvl7pPr>
            <a:lvl8pPr marL="3200400" lvl="7" indent="0">
              <a:buNone/>
              <a:defRPr lang="ru-RU" altLang="en-US" sz="2000" smtClean="0"/>
            </a:lvl8pPr>
            <a:lvl9pPr marL="3657600" lvl="8" indent="0">
              <a:buNone/>
              <a:defRPr lang="ru-RU" altLang="en-US" sz="2000" smtClean="0"/>
            </a:lvl9pPr>
          </a:lstStyle>
          <a:p>
            <a:endParaRPr lang="ru-RU" altLang="en-US" smtClean="0"/>
          </a:p>
        </p:txBody>
      </p:sp>
      <p:sp>
        <p:nvSpPr>
          <p:cNvPr id="10244" name="Shape"/>
          <p:cNvSpPr>
            <a:spLocks noGrp="1"/>
          </p:cNvSpPr>
          <p:nvPr>
            <p:ph type="body" sz="half" idx="2"/>
          </p:nvPr>
        </p:nvSpPr>
        <p:spPr>
          <a:xfrm>
            <a:off x="1791970" y="5367020"/>
            <a:ext cx="5487035" cy="805815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lang="ru-RU" altLang="en-US" sz="1400" smtClean="0"/>
            </a:lvl1pPr>
            <a:lvl2pPr marL="457200" lvl="1" indent="0">
              <a:buNone/>
              <a:defRPr lang="ru-RU" altLang="en-US" sz="1200" smtClean="0"/>
            </a:lvl2pPr>
            <a:lvl3pPr marL="914400" lvl="2" indent="0">
              <a:buNone/>
              <a:defRPr lang="ru-RU" altLang="en-US" sz="1000" smtClean="0"/>
            </a:lvl3pPr>
            <a:lvl4pPr marL="1371600" lvl="3" indent="0">
              <a:buNone/>
              <a:defRPr lang="ru-RU" altLang="en-US" sz="900" smtClean="0"/>
            </a:lvl4pPr>
            <a:lvl5pPr marL="1828800" lvl="4" indent="0">
              <a:buNone/>
              <a:defRPr lang="ru-RU" altLang="en-US" sz="900" smtClean="0"/>
            </a:lvl5pPr>
            <a:lvl6pPr marL="2286000" lvl="5" indent="0">
              <a:buNone/>
              <a:defRPr lang="ru-RU" altLang="en-US" sz="900" smtClean="0"/>
            </a:lvl6pPr>
            <a:lvl7pPr marL="2743200" lvl="6" indent="0">
              <a:buNone/>
              <a:defRPr lang="ru-RU" altLang="en-US" sz="900" smtClean="0"/>
            </a:lvl7pPr>
            <a:lvl8pPr marL="3200400" lvl="7" indent="0">
              <a:buNone/>
              <a:defRPr lang="ru-RU" altLang="en-US" sz="900" smtClean="0"/>
            </a:lvl8pPr>
            <a:lvl9pPr marL="3657600" lvl="8" indent="0">
              <a:buNone/>
              <a:defRPr lang="ru-RU" altLang="en-US" sz="900" smtClean="0"/>
            </a:lvl9pPr>
          </a:lstStyle>
          <a:p>
            <a:r>
              <a:rPr lang="ru-RU" altLang="en-US" smtClean="0"/>
              <a:t>Образец текста</a:t>
            </a:r>
          </a:p>
        </p:txBody>
      </p:sp>
      <p:sp>
        <p:nvSpPr>
          <p:cNvPr id="10245" name="Shape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lIns="91440" tIns="45720" rIns="91440" bIns="45720"/>
          <a:lstStyle>
            <a:lvl1pPr>
              <a:defRPr lang="ru-RU" altLang="en-US" smtClean="0"/>
            </a:lvl1pPr>
            <a:lvl2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0" indent="0" algn="l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fld id="{6663C842-13AD-5D33-6F01-2FCDFAEF6731}" type="datetimeFigureOut">
              <a:rPr lang="ru-RU" altLang="en-US" smtClean="0"/>
              <a:pPr/>
              <a:t>07.12.2012</a:t>
            </a:fld>
            <a:endParaRPr lang="ru-RU" altLang="en-US" smtClean="0"/>
          </a:p>
        </p:txBody>
      </p:sp>
      <p:sp>
        <p:nvSpPr>
          <p:cNvPr id="10246" name="Shape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lIns="91440" tIns="45720" rIns="91440" bIns="45720"/>
          <a:lstStyle>
            <a:lvl1pPr>
              <a:defRPr lang="ru-RU" altLang="en-US" smtClean="0"/>
            </a:lvl1pPr>
            <a:lvl2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0" indent="0" algn="ct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endParaRPr lang="ru-RU" altLang="en-US" smtClean="0"/>
          </a:p>
        </p:txBody>
      </p:sp>
      <p:sp>
        <p:nvSpPr>
          <p:cNvPr id="10247" name="Shape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lIns="91440" tIns="45720" rIns="91440" bIns="45720"/>
          <a:lstStyle>
            <a:lvl1pPr>
              <a:defRPr lang="ru-RU" altLang="en-US" smtClean="0"/>
            </a:lvl1pPr>
            <a:lvl2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0" indent="0" algn="r" defTabSz="914400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fld id="{1D31A77C-8F3B-AFC4-9D70-96E3682C021F}" type="slidenum">
              <a:rPr lang="ru-RU" altLang="en-US" smtClean="0"/>
              <a:pPr/>
              <a:t>‹#›</a:t>
            </a:fld>
            <a:endParaRPr lang="ru-RU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635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Shape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28" name="Shape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marL="0" indent="0" algn="l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9C3F0-FDED-5CE1-2A48-B0FCEB978F59}" type="datetimeFigureOut">
              <a:rPr lang="ru-RU" altLang="en-US" smtClean="0"/>
              <a:pPr/>
              <a:t>07.12.2012</a:t>
            </a:fld>
            <a:endParaRPr lang="ru-RU" altLang="en-US" smtClean="0"/>
          </a:p>
        </p:txBody>
      </p:sp>
      <p:sp>
        <p:nvSpPr>
          <p:cNvPr id="1029" name="Shape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marL="0" indent="0" algn="ctr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 smtClean="0"/>
          </a:p>
        </p:txBody>
      </p:sp>
      <p:sp>
        <p:nvSpPr>
          <p:cNvPr id="1030" name="Shape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marL="0" indent="0" algn="r" latinLnBrk="0">
              <a:defRPr lang="ru-RU" altLang="en-US" sz="1200" b="0" i="0" u="none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F15D5-7734-F900-D899-77B514B0EAB1}" type="slidenum">
              <a:rPr lang="ru-RU" altLang="en-US" smtClean="0"/>
              <a:pPr/>
              <a:t>‹#›</a:t>
            </a:fld>
            <a:endParaRPr lang="ru-RU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indent="0" algn="ctr" defTabSz="914400" latinLnBrk="0">
        <a:spcBef>
          <a:spcPct val="0"/>
        </a:spcBef>
        <a:buNone/>
        <a:defRPr lang="ru-RU" altLang="en-US" sz="4400" b="0" i="0" u="none" smtClean="0">
          <a:solidFill>
            <a:schemeClr val="tx1"/>
          </a:solidFill>
          <a:latin typeface="+mj-lt"/>
          <a:ea typeface="+mj-ea"/>
        </a:defRPr>
      </a:lvl1pPr>
    </p:titleStyle>
    <p:bodyStyle>
      <a:lvl1pPr marL="342900" indent="-342900" algn="l" defTabSz="914400" latinLnBrk="0">
        <a:spcBef>
          <a:spcPct val="20000"/>
        </a:spcBef>
        <a:buFont typeface="Arial"/>
        <a:buChar char="•"/>
        <a:defRPr lang="ru-RU" altLang="en-US" sz="3200" b="0" i="0" u="none" smtClean="0">
          <a:solidFill>
            <a:schemeClr val="tx1"/>
          </a:solidFill>
          <a:latin typeface="+mn-lt"/>
          <a:ea typeface="+mn-ea"/>
        </a:defRPr>
      </a:lvl1pPr>
      <a:lvl2pPr marL="742950" lvl="1" indent="-285750" algn="l" defTabSz="914400" latinLnBrk="0">
        <a:spcBef>
          <a:spcPct val="20000"/>
        </a:spcBef>
        <a:buFont typeface="Arial"/>
        <a:buChar char="–"/>
        <a:defRPr lang="ru-RU" altLang="en-US" sz="2800" b="0" i="0" u="none" smtClean="0">
          <a:solidFill>
            <a:schemeClr val="tx1"/>
          </a:solidFill>
          <a:latin typeface="+mn-lt"/>
          <a:ea typeface="+mn-ea"/>
        </a:defRPr>
      </a:lvl2pPr>
      <a:lvl3pPr marL="1143000" lvl="2" indent="-228600" algn="l" defTabSz="914400" latinLnBrk="0">
        <a:spcBef>
          <a:spcPct val="20000"/>
        </a:spcBef>
        <a:buFont typeface="Arial"/>
        <a:buChar char="•"/>
        <a:defRPr lang="ru-RU" altLang="en-US" sz="2400" b="0" i="0" u="none" smtClean="0">
          <a:solidFill>
            <a:schemeClr val="tx1"/>
          </a:solidFill>
          <a:latin typeface="+mn-lt"/>
          <a:ea typeface="+mn-ea"/>
        </a:defRPr>
      </a:lvl3pPr>
      <a:lvl4pPr marL="1600200" lvl="3" indent="-228600" algn="l" defTabSz="914400" latinLnBrk="0">
        <a:spcBef>
          <a:spcPct val="20000"/>
        </a:spcBef>
        <a:buFont typeface="Arial"/>
        <a:buChar char="–"/>
        <a:defRPr lang="ru-RU" altLang="en-US" sz="2000" b="0" i="0" u="none" smtClean="0">
          <a:solidFill>
            <a:schemeClr val="tx1"/>
          </a:solidFill>
          <a:latin typeface="+mn-lt"/>
          <a:ea typeface="+mn-ea"/>
        </a:defRPr>
      </a:lvl4pPr>
      <a:lvl5pPr marL="2057400" lvl="4" indent="-228600" algn="l" defTabSz="914400" latinLnBrk="0">
        <a:spcBef>
          <a:spcPct val="20000"/>
        </a:spcBef>
        <a:buFont typeface="Arial"/>
        <a:buChar char="»"/>
        <a:defRPr lang="ru-RU" altLang="en-US" sz="2000" b="0" i="0" u="none" smtClean="0">
          <a:solidFill>
            <a:schemeClr val="tx1"/>
          </a:solidFill>
          <a:latin typeface="+mn-lt"/>
          <a:ea typeface="+mn-ea"/>
        </a:defRPr>
      </a:lvl5pPr>
      <a:lvl6pPr marL="2514600" lvl="5" indent="-228600" algn="l" defTabSz="914400" latinLnBrk="0">
        <a:spcBef>
          <a:spcPct val="20000"/>
        </a:spcBef>
        <a:buFont typeface="Arial"/>
        <a:buChar char="•"/>
        <a:defRPr lang="ru-RU" altLang="en-US" sz="2000" b="0" i="0" u="none" smtClean="0">
          <a:solidFill>
            <a:schemeClr val="tx1"/>
          </a:solidFill>
          <a:latin typeface="+mn-lt"/>
          <a:ea typeface="+mn-ea"/>
        </a:defRPr>
      </a:lvl6pPr>
      <a:lvl7pPr marL="2971800" lvl="6" indent="-228600" algn="l" defTabSz="914400" latinLnBrk="0">
        <a:spcBef>
          <a:spcPct val="20000"/>
        </a:spcBef>
        <a:buFont typeface="Arial"/>
        <a:buChar char="•"/>
        <a:defRPr lang="ru-RU" altLang="en-US" sz="2000" b="0" i="0" u="none" smtClean="0">
          <a:solidFill>
            <a:schemeClr val="tx1"/>
          </a:solidFill>
          <a:latin typeface="+mn-lt"/>
          <a:ea typeface="+mn-ea"/>
        </a:defRPr>
      </a:lvl7pPr>
      <a:lvl8pPr marL="3429000" lvl="7" indent="-228600" algn="l" defTabSz="914400" latinLnBrk="0">
        <a:spcBef>
          <a:spcPct val="20000"/>
        </a:spcBef>
        <a:buFont typeface="Arial"/>
        <a:buChar char="•"/>
        <a:defRPr lang="ru-RU" altLang="en-US" sz="2000" b="0" i="0" u="none" smtClean="0">
          <a:solidFill>
            <a:schemeClr val="tx1"/>
          </a:solidFill>
          <a:latin typeface="+mn-lt"/>
          <a:ea typeface="+mn-ea"/>
        </a:defRPr>
      </a:lvl8pPr>
      <a:lvl9pPr marL="3886200" lvl="8" indent="-228600" algn="l" defTabSz="914400" latinLnBrk="0">
        <a:spcBef>
          <a:spcPct val="20000"/>
        </a:spcBef>
        <a:buFont typeface="Arial"/>
        <a:buChar char="•"/>
        <a:defRPr lang="ru-RU" altLang="en-US" sz="2000" b="0" i="0" u="none" smtClean="0">
          <a:solidFill>
            <a:schemeClr val="tx1"/>
          </a:solidFill>
          <a:latin typeface="+mn-lt"/>
          <a:ea typeface="+mn-ea"/>
        </a:defRPr>
      </a:lvl9pPr>
    </p:bodyStyle>
    <p:otherStyle>
      <a:lvl1pPr marL="0" indent="0" algn="l" defTabSz="914400" latinLnBrk="0">
        <a:defRPr lang="ru-RU" altLang="en-US" sz="1800" b="0" i="0" u="none" smtClean="0">
          <a:solidFill>
            <a:schemeClr val="tx1"/>
          </a:solidFill>
          <a:latin typeface="+mn-lt"/>
          <a:ea typeface="+mn-ea"/>
        </a:defRPr>
      </a:lvl1pPr>
      <a:lvl2pPr marL="457200" lvl="1" indent="0" algn="l" defTabSz="914400" latinLnBrk="0">
        <a:defRPr lang="ru-RU" altLang="en-US" sz="1800" b="0" i="0" u="none" smtClean="0">
          <a:solidFill>
            <a:schemeClr val="tx1"/>
          </a:solidFill>
          <a:latin typeface="+mn-lt"/>
          <a:ea typeface="+mn-ea"/>
        </a:defRPr>
      </a:lvl2pPr>
      <a:lvl3pPr marL="914400" lvl="2" indent="0" algn="l" defTabSz="914400" latinLnBrk="0">
        <a:defRPr lang="ru-RU" altLang="en-US" sz="1800" b="0" i="0" u="none" smtClean="0">
          <a:solidFill>
            <a:schemeClr val="tx1"/>
          </a:solidFill>
          <a:latin typeface="+mn-lt"/>
          <a:ea typeface="+mn-ea"/>
        </a:defRPr>
      </a:lvl3pPr>
      <a:lvl4pPr marL="1371600" lvl="3" indent="0" algn="l" defTabSz="914400" latinLnBrk="0">
        <a:defRPr lang="ru-RU" altLang="en-US" sz="1800" b="0" i="0" u="none" smtClean="0">
          <a:solidFill>
            <a:schemeClr val="tx1"/>
          </a:solidFill>
          <a:latin typeface="+mn-lt"/>
          <a:ea typeface="+mn-ea"/>
        </a:defRPr>
      </a:lvl4pPr>
      <a:lvl5pPr marL="1828800" lvl="4" indent="0" algn="l" defTabSz="914400" latinLnBrk="0">
        <a:defRPr lang="ru-RU" altLang="en-US" sz="1800" b="0" i="0" u="none" smtClean="0">
          <a:solidFill>
            <a:schemeClr val="tx1"/>
          </a:solidFill>
          <a:latin typeface="+mn-lt"/>
          <a:ea typeface="+mn-ea"/>
        </a:defRPr>
      </a:lvl5pPr>
      <a:lvl6pPr marL="2286000" lvl="5" indent="0" algn="l" defTabSz="914400" latinLnBrk="0">
        <a:defRPr lang="ru-RU" altLang="en-US" sz="1800" b="0" i="0" u="none" smtClean="0">
          <a:solidFill>
            <a:schemeClr val="tx1"/>
          </a:solidFill>
          <a:latin typeface="+mn-lt"/>
          <a:ea typeface="+mn-ea"/>
        </a:defRPr>
      </a:lvl6pPr>
      <a:lvl7pPr marL="2743200" lvl="6" indent="0" algn="l" defTabSz="914400" latinLnBrk="0">
        <a:defRPr lang="ru-RU" altLang="en-US" sz="1800" b="0" i="0" u="none" smtClean="0">
          <a:solidFill>
            <a:schemeClr val="tx1"/>
          </a:solidFill>
          <a:latin typeface="+mn-lt"/>
          <a:ea typeface="+mn-ea"/>
        </a:defRPr>
      </a:lvl7pPr>
      <a:lvl8pPr marL="3200400" lvl="7" indent="0" algn="l" defTabSz="914400" latinLnBrk="0">
        <a:defRPr lang="ru-RU" altLang="en-US" sz="1800" b="0" i="0" u="none" smtClean="0">
          <a:solidFill>
            <a:schemeClr val="tx1"/>
          </a:solidFill>
          <a:latin typeface="+mn-lt"/>
          <a:ea typeface="+mn-ea"/>
        </a:defRPr>
      </a:lvl8pPr>
      <a:lvl9pPr marL="3657600" lvl="8" indent="0" algn="l" defTabSz="914400" latinLnBrk="0">
        <a:defRPr lang="ru-RU" altLang="en-US" sz="1800" b="0" i="0" u="none" smtClean="0">
          <a:solidFill>
            <a:schemeClr val="tx1"/>
          </a:solidFill>
          <a:latin typeface="+mn-lt"/>
          <a:ea typeface="+mn-e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3;&#1086;&#1074;&#1072;&#1103;%20&#1087;&#1072;&#1087;&#1082;&#1072;%20(6)\&#1057;&#1086;&#1074;&#1088;&#1077;&#1084;&#1077;&#1085;&#1085;&#1072;&#1103;%20&#1084;&#1091;&#1079;&#1099;&#1082;&#1072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3;&#1086;&#1074;&#1072;&#1103;%20&#1087;&#1072;&#1087;&#1082;&#1072;%20(6)\&#1052;&#1091;&#1079;&#1099;&#1082;&#1072;%20&#1101;&#1087;&#1086;&#1093;&#1080;%20&#1056;&#1086;&#1084;&#1072;&#1085;&#1090;&#1080;&#1079;&#1084;&#1072;.mp3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3;&#1086;&#1074;&#1072;&#1103;%20&#1087;&#1072;&#1087;&#1082;&#1072;%20(6)\&#1057;&#1086;&#1074;&#1088;&#1077;&#1084;&#1077;&#1085;&#1085;&#1072;&#1103;%20&#1084;&#1091;&#1079;&#1099;&#1082;&#1072;.mp3" TargetMode="Externa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3;&#1086;&#1074;&#1072;&#1103;%20&#1087;&#1072;&#1087;&#1082;&#1072;%20(6)\&#1045;&#1075;&#1080;&#1087;&#1077;&#1090;&#1089;&#1082;&#1072;&#1103;%20&#1084;&#1091;&#1079;&#1099;&#1082;&#1072;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3;&#1086;&#1074;&#1072;&#1103;%20&#1087;&#1072;&#1087;&#1082;&#1072;%20(6)\&#1050;&#1080;&#1090;&#1072;&#1081;&#1089;&#1082;&#1072;&#1103;%20&#1084;&#1091;&#1079;&#1099;&#1082;&#1072;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3;&#1086;&#1074;&#1072;&#1103;%20&#1087;&#1072;&#1087;&#1082;&#1072;%20(6)\&#1048;&#1085;&#1076;&#1080;&#1081;&#1089;&#1082;&#1072;&#1103;%20&#1084;&#1091;&#1079;&#1099;&#1082;&#1072;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3;&#1086;&#1074;&#1072;&#1103;%20&#1087;&#1072;&#1087;&#1082;&#1072;%20(6)\&#1043;&#1088;&#1077;&#1095;&#1077;&#1089;&#1082;&#1072;&#1103;%20&#1084;&#1091;&#1079;&#1099;&#1082;&#1072;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3;&#1086;&#1074;&#1072;&#1103;%20&#1087;&#1072;&#1087;&#1082;&#1072;%20(6)\&#1056;&#1080;&#1084;&#1089;&#1082;&#1072;&#1103;%20&#1084;&#1091;&#1079;&#1099;&#1082;&#1072;.mp3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3;&#1086;&#1074;&#1072;&#1103;%20&#1087;&#1072;&#1087;&#1082;&#1072;%20(6)\&#1052;&#1091;&#1079;&#1099;&#1082;&#1072;%20&#1089;&#1088;&#1077;&#1076;&#1085;&#1077;&#1074;&#1077;&#1082;&#1086;&#1074;&#1100;&#1103;.mp3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3;&#1086;&#1074;&#1072;&#1103;%20&#1087;&#1072;&#1087;&#1082;&#1072;%20(6)\&#1052;&#1091;&#1079;&#1099;&#1082;&#1072;%20&#1101;&#1087;&#1086;&#1093;&#1080;%20&#1088;&#1077;&#1085;&#1077;&#1089;&#1089;&#1072;&#1085;&#1089;&#1072;.mp3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hyperlink" Target="http://www.radikal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15" name="Shape"/>
          <p:cNvSpPr>
            <a:spLocks noGrp="1"/>
          </p:cNvSpPr>
          <p:nvPr>
            <p:ph type="ctrTitle"/>
          </p:nvPr>
        </p:nvSpPr>
        <p:spPr>
          <a:xfrm>
            <a:off x="214282" y="928670"/>
            <a:ext cx="8715436" cy="1898670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ru-RU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Идеал красоты в разные эпохи</a:t>
            </a:r>
          </a:p>
        </p:txBody>
      </p:sp>
      <p:sp>
        <p:nvSpPr>
          <p:cNvPr id="13316" name="Shape"/>
          <p:cNvSpPr>
            <a:spLocks noGrp="1"/>
          </p:cNvSpPr>
          <p:nvPr>
            <p:ph type="subTitle" idx="1"/>
          </p:nvPr>
        </p:nvSpPr>
        <p:spPr>
          <a:xfrm>
            <a:off x="5028884" y="3286124"/>
            <a:ext cx="4115116" cy="2396490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/>
            <a:r>
              <a:rPr lang="ru-RU" alt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Авторы: </a:t>
            </a:r>
          </a:p>
          <a:p>
            <a:pPr algn="l"/>
            <a:r>
              <a:rPr lang="ru-RU" alt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Семёнова Анастасия</a:t>
            </a:r>
          </a:p>
          <a:p>
            <a:pPr algn="l"/>
            <a:r>
              <a:rPr lang="ru-RU" altLang="en-US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Сыздыкова</a:t>
            </a:r>
            <a:r>
              <a:rPr lang="ru-RU" alt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altLang="en-US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Нурия</a:t>
            </a:r>
            <a:endParaRPr lang="ru-RU" altLang="en-US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Monotype Corsiva" pitchFamily="66" charset="0"/>
            </a:endParaRPr>
          </a:p>
          <a:p>
            <a:pPr algn="l"/>
            <a:r>
              <a:rPr lang="ru-RU" alt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ГС-11(1 подгруппа)</a:t>
            </a:r>
          </a:p>
        </p:txBody>
      </p:sp>
      <p:pic>
        <p:nvPicPr>
          <p:cNvPr id="6" name="Современная музы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8596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3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3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3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3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33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ig.photo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3554" name="Shap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ru-RU" altLang="en-US" b="1" dirty="0" smtClean="0">
                <a:solidFill>
                  <a:srgbClr val="A5002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Идеал красоты в Новое время</a:t>
            </a:r>
          </a:p>
        </p:txBody>
      </p:sp>
      <p:sp>
        <p:nvSpPr>
          <p:cNvPr id="23555" name="Shape"/>
          <p:cNvSpPr>
            <a:spLocks noGrp="1"/>
          </p:cNvSpPr>
          <p:nvPr>
            <p:ph idx="1"/>
          </p:nvPr>
        </p:nvSpPr>
        <p:spPr>
          <a:xfrm>
            <a:off x="0" y="5072074"/>
            <a:ext cx="8929686" cy="1785926"/>
          </a:xfrm>
          <a:prstGeom prst="rect">
            <a:avLst/>
          </a:prstGeom>
        </p:spPr>
        <p:txBody>
          <a:bodyPr lIns="91440" tIns="45720" rIns="91440" bIns="45720"/>
          <a:lstStyle/>
          <a:p>
            <a:pPr>
              <a:buNone/>
            </a:pPr>
            <a:r>
              <a:rPr sz="2000" b="1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sz="2000" b="1" smtClean="0">
                <a:solidFill>
                  <a:srgbClr val="C00000"/>
                </a:solidFill>
                <a:latin typeface="Monotype Corsiva" pitchFamily="66" charset="0"/>
              </a:rPr>
              <a:t>     В Новое время эталоном </a:t>
            </a:r>
            <a:r>
              <a:rPr sz="2000" b="1">
                <a:solidFill>
                  <a:srgbClr val="C00000"/>
                </a:solidFill>
                <a:latin typeface="Monotype Corsiva" pitchFamily="66" charset="0"/>
              </a:rPr>
              <a:t>красоты считались бледные девушки с тонкой талией, а как вы наверняка помните из фильмов и книг, корсет являлся постоянным спутником дам высшего света. Очень большое значение уделялось красоте лица. Дамы из высшего общества по-прежнему проводили за косметическими процедурами довольно много времени</a:t>
            </a:r>
            <a:r>
              <a:rPr sz="2000" b="1" smtClean="0">
                <a:solidFill>
                  <a:srgbClr val="C00000"/>
                </a:solidFill>
                <a:latin typeface="Monotype Corsiva" pitchFamily="66" charset="0"/>
              </a:rPr>
              <a:t>..</a:t>
            </a:r>
            <a:endParaRPr sz="2000" b="1">
              <a:solidFill>
                <a:srgbClr val="C00000"/>
              </a:solidFill>
              <a:latin typeface="Monotype Corsiva" pitchFamily="66" charset="0"/>
            </a:endParaRPr>
          </a:p>
          <a:p>
            <a:pPr>
              <a:buFont typeface="Wingdings"/>
              <a:buChar char="v"/>
            </a:pPr>
            <a:endParaRPr sz="2000" b="1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krasota_perioda_romantizm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000108"/>
            <a:ext cx="3318534" cy="4088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962bf8daff3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1000107"/>
            <a:ext cx="3929090" cy="4108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Музыка эпохи Романтизм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85720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3554" grpId="0"/>
      <p:bldP spid="2355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5033a_89a87430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578" name="Shap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ru-RU" altLang="en-US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Идеал красоты в Современности</a:t>
            </a:r>
          </a:p>
        </p:txBody>
      </p:sp>
      <p:sp>
        <p:nvSpPr>
          <p:cNvPr id="24579" name="Shape"/>
          <p:cNvSpPr>
            <a:spLocks noGrp="1"/>
          </p:cNvSpPr>
          <p:nvPr>
            <p:ph idx="1"/>
          </p:nvPr>
        </p:nvSpPr>
        <p:spPr>
          <a:xfrm>
            <a:off x="4357686" y="1214422"/>
            <a:ext cx="4544060" cy="5286707"/>
          </a:xfrm>
          <a:prstGeom prst="rect">
            <a:avLst/>
          </a:prstGeom>
        </p:spPr>
        <p:txBody>
          <a:bodyPr lIns="91440" tIns="45720" rIns="91440" bIns="45720"/>
          <a:lstStyle/>
          <a:p>
            <a:pPr>
              <a:buNone/>
            </a:pPr>
            <a:r>
              <a:rPr lang="ru-RU" altLang="en-US" sz="2000" b="1" dirty="0" smtClean="0">
                <a:solidFill>
                  <a:srgbClr val="990099"/>
                </a:solidFill>
                <a:latin typeface="Monotype Corsiva" pitchFamily="66" charset="0"/>
              </a:rPr>
              <a:t>      </a:t>
            </a:r>
            <a:r>
              <a:rPr lang="ru-RU" altLang="en-US" sz="2000" dirty="0" smtClean="0">
                <a:solidFill>
                  <a:schemeClr val="bg1"/>
                </a:solidFill>
                <a:latin typeface="Monotype Corsiva" pitchFamily="66" charset="0"/>
              </a:rPr>
              <a:t>Благодаря различным конкурсам красоты, сформировался особый эталон красивой женщины. Претендентка должна обладать яркой индивидуальностью и чувством стиля, эмоциональностью и грациозностью, фотогеничностью и умением адаптироваться к различным ситуациям. На конкурсах красоты общемирового масштаба предпочтение отдается девушкам, имеющим знаменитые параметры 90 - 60 - 90, причем непременно претендентка должна быть юной. Молодость возведена в ранг идеала красоты современного общества и вся индустрия красоты нацелена на продление периода юности.</a:t>
            </a:r>
            <a:endParaRPr lang="ru-RU" altLang="en-US" sz="2000" b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endParaRPr b="1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cristina_kots_gotli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928670"/>
            <a:ext cx="2782646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36721160_1229318968_00kqa5q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8794" y="3080112"/>
            <a:ext cx="2760348" cy="3777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временная музы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500034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4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4578" grpId="0"/>
      <p:bldP spid="245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0852812206401623_fleur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3939" cy="6858000"/>
          </a:xfrm>
          <a:prstGeom prst="rect">
            <a:avLst/>
          </a:prstGeom>
        </p:spPr>
      </p:pic>
      <p:sp>
        <p:nvSpPr>
          <p:cNvPr id="25602" name="Shape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143635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ru-RU" altLang="en-US" b="1" dirty="0" smtClean="0">
                <a:latin typeface="Monotype Corsiva" pitchFamily="66" charset="0"/>
              </a:rPr>
              <a:t>Вывод</a:t>
            </a:r>
          </a:p>
        </p:txBody>
      </p:sp>
      <p:sp>
        <p:nvSpPr>
          <p:cNvPr id="25603" name="Shape"/>
          <p:cNvSpPr>
            <a:spLocks noGrp="1"/>
          </p:cNvSpPr>
          <p:nvPr>
            <p:ph idx="1"/>
          </p:nvPr>
        </p:nvSpPr>
        <p:spPr>
          <a:xfrm>
            <a:off x="785786" y="1857364"/>
            <a:ext cx="7758138" cy="3983364"/>
          </a:xfrm>
          <a:prstGeom prst="rect">
            <a:avLst/>
          </a:prstGeom>
        </p:spPr>
        <p:txBody>
          <a:bodyPr lIns="91440" tIns="45720" rIns="91440" bIns="45720"/>
          <a:lstStyle/>
          <a:p>
            <a:pPr>
              <a:buNone/>
            </a:pPr>
            <a:r>
              <a:rPr lang="ru-RU" altLang="en-US" b="1" smtClean="0">
                <a:latin typeface="Monotype Corsiva" pitchFamily="66" charset="0"/>
              </a:rPr>
              <a:t>    Красота </a:t>
            </a:r>
            <a:r>
              <a:rPr lang="ru-RU" altLang="en-US" b="1" dirty="0" smtClean="0">
                <a:latin typeface="Monotype Corsiva" pitchFamily="66" charset="0"/>
              </a:rPr>
              <a:t>всегда была ценным содержимым человеческой натуры. Она настолько же многогранна, насколько многогранен человек, потому и идеал красоты в разные эпохи и у разных народов был настолько разным, что порой даже совершенно противоположным.</a:t>
            </a:r>
            <a:r>
              <a:rPr b="1">
                <a:latin typeface="Monotype Corsiva" pitchFamily="66" charset="0"/>
              </a:rPr>
              <a:t> Целостного понятия идеала женской красоты уже не существует.</a:t>
            </a:r>
            <a:endParaRPr lang="ru-RU" altLang="en-US" b="1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-79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626" name="Shape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635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ru-RU" altLang="en-US" b="1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Список литературы</a:t>
            </a:r>
          </a:p>
        </p:txBody>
      </p:sp>
      <p:sp>
        <p:nvSpPr>
          <p:cNvPr id="26627" name="Shape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  <a:prstGeom prst="rect">
            <a:avLst/>
          </a:prstGeom>
        </p:spPr>
        <p:txBody>
          <a:bodyPr lIns="91440" tIns="45720" rIns="91440" bIns="45720"/>
          <a:lstStyle/>
          <a:p>
            <a:pPr>
              <a:buFont typeface="Wingdings" pitchFamily="2" charset="2"/>
              <a:buChar char="v"/>
            </a:pPr>
            <a:r>
              <a:rPr lang="ru-RU" altLang="en-US" dirty="0" smtClean="0">
                <a:latin typeface="Monotype Corsiva" pitchFamily="66" charset="0"/>
              </a:rPr>
              <a:t>http://www.vmireinteresnogo.com/article/ideal-beauty</a:t>
            </a:r>
          </a:p>
          <a:p>
            <a:pPr>
              <a:buFont typeface="Wingdings" pitchFamily="2" charset="2"/>
              <a:buChar char="v"/>
            </a:pPr>
            <a:r>
              <a:rPr lang="ru-RU" altLang="en-US" dirty="0" smtClean="0">
                <a:latin typeface="Monotype Corsiva" pitchFamily="66" charset="0"/>
              </a:rPr>
              <a:t>http://beauty-lesson.com/ideal-krasoty-v-raznye-epoxi/</a:t>
            </a:r>
          </a:p>
          <a:p>
            <a:pPr>
              <a:buFont typeface="Wingdings" pitchFamily="2" charset="2"/>
              <a:buChar char="v"/>
            </a:pPr>
            <a:r>
              <a:rPr>
                <a:latin typeface="Monotype Corsiva" pitchFamily="66" charset="0"/>
              </a:rPr>
              <a:t>http://maminsite.ru/forum/viewtopic.php?p=28751</a:t>
            </a:r>
          </a:p>
          <a:p>
            <a:pPr>
              <a:buFont typeface="Wingdings" pitchFamily="2" charset="2"/>
              <a:buChar char="v"/>
            </a:pPr>
            <a:r>
              <a:rPr>
                <a:latin typeface="Monotype Corsiva" pitchFamily="66" charset="0"/>
              </a:rPr>
              <a:t>http://telo-ideal.ru/idealnoe-zhenskoe-telo/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latin typeface="Monotype Corsiva" pitchFamily="66" charset="0"/>
              </a:rPr>
              <a:t>http://www.art-visa.ru/index.php?option=com_content&amp;view=article&amp;id=9:2012-02-09-08-36-01&amp;catid=7:2012-01-28-05-49-35&amp;Itemid=6</a:t>
            </a:r>
            <a:endParaRPr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83511524_large_lookcomua418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338" name="Shape"/>
          <p:cNvSpPr>
            <a:spLocks noGrp="1"/>
          </p:cNvSpPr>
          <p:nvPr>
            <p:ph type="body" idx="1"/>
          </p:nvPr>
        </p:nvSpPr>
        <p:spPr>
          <a:xfrm>
            <a:off x="0" y="285728"/>
            <a:ext cx="9144000" cy="640080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ctr"/>
            <a:r>
              <a:rPr lang="ru-RU" altLang="en-US" sz="2800" dirty="0" smtClean="0">
                <a:latin typeface="Monotype Corsiva" pitchFamily="66" charset="0"/>
              </a:rPr>
              <a:t>Цель работы:</a:t>
            </a:r>
          </a:p>
        </p:txBody>
      </p:sp>
      <p:sp>
        <p:nvSpPr>
          <p:cNvPr id="14339" name="Shape"/>
          <p:cNvSpPr>
            <a:spLocks noGrp="1"/>
          </p:cNvSpPr>
          <p:nvPr>
            <p:ph sz="half" idx="2"/>
          </p:nvPr>
        </p:nvSpPr>
        <p:spPr>
          <a:xfrm>
            <a:off x="285720" y="1142365"/>
            <a:ext cx="8501122" cy="1072189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ctr">
              <a:buNone/>
            </a:pPr>
            <a:r>
              <a:rPr lang="ru-RU" altLang="en-US" sz="2000" dirty="0" smtClean="0">
                <a:latin typeface="Monotype Corsiva" pitchFamily="66" charset="0"/>
              </a:rPr>
              <a:t>       </a:t>
            </a:r>
            <a:r>
              <a:rPr lang="ru-RU" altLang="en-US" dirty="0" smtClean="0">
                <a:latin typeface="Monotype Corsiva" pitchFamily="66" charset="0"/>
              </a:rPr>
              <a:t>Исследовать тенденцию развития изменения идеалов женской красоты в разные эпохи.</a:t>
            </a:r>
          </a:p>
        </p:txBody>
      </p:sp>
      <p:sp>
        <p:nvSpPr>
          <p:cNvPr id="14340" name="Shape"/>
          <p:cNvSpPr>
            <a:spLocks noGrp="1"/>
          </p:cNvSpPr>
          <p:nvPr>
            <p:ph type="body" sz="quarter" idx="3"/>
          </p:nvPr>
        </p:nvSpPr>
        <p:spPr>
          <a:xfrm>
            <a:off x="0" y="2214554"/>
            <a:ext cx="9144000" cy="640080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ctr"/>
            <a:r>
              <a:rPr lang="ru-RU" altLang="en-US" sz="2800" dirty="0" smtClean="0">
                <a:latin typeface="Monotype Corsiva" pitchFamily="66" charset="0"/>
              </a:rPr>
              <a:t>Задачи:</a:t>
            </a:r>
          </a:p>
        </p:txBody>
      </p:sp>
      <p:sp>
        <p:nvSpPr>
          <p:cNvPr id="14341" name="Shape"/>
          <p:cNvSpPr>
            <a:spLocks noGrp="1"/>
          </p:cNvSpPr>
          <p:nvPr>
            <p:ph sz="quarter" idx="4"/>
          </p:nvPr>
        </p:nvSpPr>
        <p:spPr>
          <a:xfrm>
            <a:off x="0" y="3071810"/>
            <a:ext cx="9144000" cy="785818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ctr">
              <a:buNone/>
            </a:pPr>
            <a:r>
              <a:rPr altLang="en-US" smtClean="0">
                <a:latin typeface="Monotype Corsiva" pitchFamily="66" charset="0"/>
              </a:rPr>
              <a:t>         Познакомиться с</a:t>
            </a:r>
            <a:r>
              <a:rPr lang="ru-RU" altLang="en-US" dirty="0" smtClean="0">
                <a:latin typeface="Monotype Corsiva" pitchFamily="66" charset="0"/>
              </a:rPr>
              <a:t> идеалами женской красоты в разные эпохи и сделать выводы.</a:t>
            </a:r>
            <a:endParaRPr lang="ru-RU" altLang="en-US" dirty="0"/>
          </a:p>
          <a:p>
            <a:endParaRPr lang="ru-RU" altLang="en-US" dirty="0" smtClean="0">
              <a:latin typeface="Monotype Corsiva" pitchFamily="66" charset="0"/>
            </a:endParaRPr>
          </a:p>
        </p:txBody>
      </p:sp>
      <p:sp>
        <p:nvSpPr>
          <p:cNvPr id="14342" name="Shape"/>
          <p:cNvSpPr/>
          <p:nvPr/>
        </p:nvSpPr>
        <p:spPr>
          <a:xfrm>
            <a:off x="0" y="3929066"/>
            <a:ext cx="9144000" cy="64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marL="0" indent="0" algn="ctr" defTabSz="914400" latinLnBrk="0">
              <a:spcBef>
                <a:spcPct val="20000"/>
              </a:spcBef>
              <a:buNone/>
            </a:pPr>
            <a:r>
              <a:rPr lang="ru-RU" altLang="en-US" sz="2800" b="1" i="0" u="none" baseline="0" dirty="0" smtClean="0">
                <a:solidFill>
                  <a:schemeClr val="tx1"/>
                </a:solidFill>
                <a:latin typeface="Monotype Corsiva" pitchFamily="66" charset="0"/>
              </a:rPr>
              <a:t>Актуальность:</a:t>
            </a:r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0" y="5000636"/>
            <a:ext cx="9144000" cy="1857364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MS Mincho" pitchFamily="49" charset="-128"/>
              </a:rPr>
              <a:t>Тема исследования в данный момент очень актуальна, т.</a:t>
            </a:r>
            <a:r>
              <a:rPr kumimoji="0" lang="ru-RU" alt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MS Mincho" pitchFamily="49" charset="-128"/>
              </a:rPr>
              <a:t> к. женская красота занимает не малое место во все времена.</a:t>
            </a:r>
            <a:endParaRPr kumimoji="0" lang="ru-RU" alt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MS Mincho" pitchFamily="49" charset="-128"/>
            </a:endParaRPr>
          </a:p>
        </p:txBody>
      </p:sp>
    </p:spTree>
  </p:cSld>
  <p:clrMapOvr>
    <a:masterClrMapping/>
  </p:clrMapOvr>
  <p:transition advClick="0" advTm="22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87" name="Shape"/>
          <p:cNvSpPr/>
          <p:nvPr/>
        </p:nvSpPr>
        <p:spPr>
          <a:xfrm>
            <a:off x="3999865" y="999490"/>
            <a:ext cx="5144135" cy="5716270"/>
          </a:xfrm>
          <a:prstGeom prst="verticalScroll">
            <a:avLst>
              <a:gd name="adj" fmla="val 125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/>
            <a:endParaRPr lang="ru-RU" altLang="en-US" sz="1800" b="0" smtClean="0">
              <a:solidFill>
                <a:schemeClr val="tx1"/>
              </a:solidFill>
            </a:endParaRPr>
          </a:p>
        </p:txBody>
      </p:sp>
      <p:sp>
        <p:nvSpPr>
          <p:cNvPr id="16388" name="Shap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880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ru-RU" altLang="en-US" b="1" dirty="0" smtClean="0"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/>
              </a:rPr>
              <a:t>Идеал красоты Древнего Египта</a:t>
            </a:r>
          </a:p>
        </p:txBody>
      </p:sp>
      <p:sp>
        <p:nvSpPr>
          <p:cNvPr id="16389" name="Shape"/>
          <p:cNvSpPr>
            <a:spLocks noGrp="1"/>
          </p:cNvSpPr>
          <p:nvPr>
            <p:ph idx="1"/>
          </p:nvPr>
        </p:nvSpPr>
        <p:spPr>
          <a:xfrm>
            <a:off x="4500245" y="1643050"/>
            <a:ext cx="4001135" cy="5000955"/>
          </a:xfrm>
          <a:prstGeom prst="rect">
            <a:avLst/>
          </a:prstGeom>
        </p:spPr>
        <p:txBody>
          <a:bodyPr lIns="91440" tIns="45720" rIns="91440" bIns="45720"/>
          <a:lstStyle/>
          <a:p>
            <a:pPr>
              <a:buNone/>
            </a:pPr>
            <a:r>
              <a:rPr lang="ru-RU" altLang="en-US" sz="2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Monotype Corsiva" pitchFamily="66" charset="0"/>
              </a:rPr>
              <a:t>      </a:t>
            </a:r>
            <a:r>
              <a:rPr lang="ru-RU" altLang="en-US" sz="2000" dirty="0" smtClean="0">
                <a:latin typeface="Monotype Corsiva" pitchFamily="66" charset="0"/>
              </a:rPr>
              <a:t>Идеалом красоты Древнего Египта была стройная и грациозная женщина с тонкими чертами лица, с полными губами и миндалевидными глазами , форма которых подчеркивалась специальными контурами. Контраст тяжелых причесок с изящной вытянутой фигурой вызывали представление об экзотическом растении на гибком колышущемся стебле. Особенно ценились брюнетки с широкими плечами, маленькой грудью, длинными ногами и узкими бёдрами.</a:t>
            </a:r>
          </a:p>
        </p:txBody>
      </p:sp>
      <p:pic>
        <p:nvPicPr>
          <p:cNvPr id="16390" name="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56870" y="1428115"/>
            <a:ext cx="3302635" cy="4344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Египетская музы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14282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3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6387" grpId="0" animBg="1"/>
      <p:bldP spid="16388" grpId="0"/>
      <p:bldP spid="1638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07796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11" name="Shap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ru-RU" altLang="en-US" b="1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/>
              </a:rPr>
              <a:t>Идеал красоты Древнего Китая</a:t>
            </a:r>
          </a:p>
        </p:txBody>
      </p:sp>
      <p:sp>
        <p:nvSpPr>
          <p:cNvPr id="17412" name="Shape"/>
          <p:cNvSpPr>
            <a:spLocks noGrp="1"/>
          </p:cNvSpPr>
          <p:nvPr>
            <p:ph idx="1"/>
          </p:nvPr>
        </p:nvSpPr>
        <p:spPr>
          <a:xfrm>
            <a:off x="0" y="999490"/>
            <a:ext cx="8930005" cy="3930015"/>
          </a:xfrm>
          <a:prstGeom prst="rect">
            <a:avLst/>
          </a:prstGeom>
        </p:spPr>
        <p:txBody>
          <a:bodyPr lIns="91440" tIns="45720" rIns="91440" bIns="45720" numCol="2"/>
          <a:lstStyle/>
          <a:p>
            <a:pPr>
              <a:buNone/>
            </a:pPr>
            <a:r>
              <a:rPr lang="ru-RU" altLang="en-US" sz="2000" b="1" i="1" dirty="0" smtClean="0">
                <a:solidFill>
                  <a:srgbClr val="990000"/>
                </a:solidFill>
                <a:latin typeface="Monotype Corsiva"/>
              </a:rPr>
              <a:t>      </a:t>
            </a:r>
            <a:r>
              <a:rPr lang="ru-RU" altLang="en-US" sz="2000" b="1" dirty="0" smtClean="0">
                <a:solidFill>
                  <a:srgbClr val="990000"/>
                </a:solidFill>
                <a:latin typeface="Monotype Corsiva"/>
              </a:rPr>
              <a:t>В древнем Китае идеалом красоты была маленькая, хрупкая женщина с крошечными ногами. Ни один уважающий себя состоятельный китаец не женился на девушке у которой были обычные ноги. Чтобы ножка оставалась маленькой, девочкам вскоре после рождения туго бинтовали стопу, добиваясь прекращения ее роста. Также женщины белили лица, румянили щеки, удлиняли брови, красили ногти в красный цвет. Особо красивыми считались у мужчин и женщин длинные ногти, это был символ достоинства и богатства. За ногтями тщательно ухаживали и для сохранения их надевали специальные богато украшенные «наперстки» из драгоценного металла или кости.</a:t>
            </a:r>
          </a:p>
        </p:txBody>
      </p:sp>
      <p:pic>
        <p:nvPicPr>
          <p:cNvPr id="5" name="Рисунок 4" descr="original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2919773"/>
            <a:ext cx="3199810" cy="3938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7320575.292099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4755043"/>
            <a:ext cx="3214710" cy="2102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Китайская музы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85720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4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7411" grpId="0"/>
      <p:bldP spid="174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35" name="Shape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43000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ru-RU" altLang="en-US" b="1" dirty="0" smtClean="0">
                <a:latin typeface="Monotype Corsiva"/>
              </a:rPr>
              <a:t>Идеал красоты Древней Индии</a:t>
            </a:r>
          </a:p>
        </p:txBody>
      </p:sp>
      <p:sp>
        <p:nvSpPr>
          <p:cNvPr id="18436" name="Shape"/>
          <p:cNvSpPr>
            <a:spLocks noGrp="1"/>
          </p:cNvSpPr>
          <p:nvPr>
            <p:ph idx="1"/>
          </p:nvPr>
        </p:nvSpPr>
        <p:spPr>
          <a:xfrm>
            <a:off x="0" y="785159"/>
            <a:ext cx="5072066" cy="6072841"/>
          </a:xfrm>
          <a:prstGeom prst="rect">
            <a:avLst/>
          </a:prstGeom>
        </p:spPr>
        <p:txBody>
          <a:bodyPr lIns="91440" tIns="45720" rIns="91440" bIns="45720"/>
          <a:lstStyle/>
          <a:p>
            <a:pPr>
              <a:buNone/>
            </a:pPr>
            <a:r>
              <a:rPr lang="ru-RU" altLang="en-US" sz="2900" b="1" dirty="0" smtClean="0">
                <a:solidFill>
                  <a:srgbClr val="FFFFFF"/>
                </a:solidFill>
                <a:latin typeface="Monotype Corsiva"/>
              </a:rPr>
              <a:t>    </a:t>
            </a:r>
            <a:r>
              <a:rPr lang="ru-RU" altLang="en-US" sz="2000" i="1" dirty="0" smtClean="0">
                <a:solidFill>
                  <a:schemeClr val="bg1"/>
                </a:solidFill>
                <a:latin typeface="Monotype Corsiva"/>
              </a:rPr>
              <a:t>С глубокой древности в Индии женщину отождествляли с растением. В литературе ее торс сравнивали с лианой. Красивой в Индии считалась женщина с черными как смоль ресницами и бровями и выкрашенными в красный цвет ногтями. Женщины накладывали на свое лицо макияж, золотили губы и красили свои зубы в коричневый цвет. Чтобы напрочь сразить мужчину, самым соблазнительным украшением индийских женщин считалась серьга для носа - </a:t>
            </a:r>
            <a:r>
              <a:rPr lang="ru-RU" altLang="en-US" sz="2000" i="1" dirty="0" err="1" smtClean="0">
                <a:solidFill>
                  <a:schemeClr val="bg1"/>
                </a:solidFill>
                <a:latin typeface="Monotype Corsiva"/>
              </a:rPr>
              <a:t>нат</a:t>
            </a:r>
            <a:r>
              <a:rPr lang="ru-RU" altLang="en-US" sz="2000" i="1" dirty="0" smtClean="0">
                <a:solidFill>
                  <a:schemeClr val="bg1"/>
                </a:solidFill>
                <a:latin typeface="Monotype Corsiva"/>
              </a:rPr>
              <a:t>. </a:t>
            </a:r>
            <a:r>
              <a:rPr lang="ru-RU" altLang="en-US" sz="2000" dirty="0" smtClean="0">
                <a:solidFill>
                  <a:schemeClr val="bg1"/>
                </a:solidFill>
                <a:latin typeface="Monotype Corsiva"/>
              </a:rPr>
              <a:t>На открытые участки своих тел женщины наносили рисунок хной - </a:t>
            </a:r>
            <a:r>
              <a:rPr lang="ru-RU" altLang="en-US" sz="2000" dirty="0" err="1" smtClean="0">
                <a:solidFill>
                  <a:schemeClr val="bg1"/>
                </a:solidFill>
                <a:latin typeface="Monotype Corsiva"/>
              </a:rPr>
              <a:t>менди</a:t>
            </a:r>
            <a:r>
              <a:rPr lang="ru-RU" altLang="en-US" sz="2000" dirty="0" smtClean="0">
                <a:solidFill>
                  <a:schemeClr val="bg1"/>
                </a:solidFill>
                <a:latin typeface="Monotype Corsiva"/>
              </a:rPr>
              <a:t>, который являлся временным украшением и держался около трех недель. </a:t>
            </a:r>
            <a:r>
              <a:rPr lang="ru-RU" altLang="en-US" sz="2000" i="1" dirty="0" smtClean="0">
                <a:solidFill>
                  <a:schemeClr val="bg1"/>
                </a:solidFill>
                <a:latin typeface="Monotype Corsiva"/>
              </a:rPr>
              <a:t>Всем известная небольшая, декоративная точка в центре лба индийских женщин (между бровями) - </a:t>
            </a:r>
            <a:r>
              <a:rPr lang="ru-RU" altLang="en-US" sz="2000" i="1" dirty="0" err="1" smtClean="0">
                <a:solidFill>
                  <a:schemeClr val="bg1"/>
                </a:solidFill>
                <a:latin typeface="Monotype Corsiva"/>
              </a:rPr>
              <a:t>бинди</a:t>
            </a:r>
            <a:r>
              <a:rPr lang="ru-RU" altLang="en-US" sz="2000" i="1" dirty="0" smtClean="0">
                <a:solidFill>
                  <a:schemeClr val="bg1"/>
                </a:solidFill>
                <a:latin typeface="Monotype Corsiva"/>
              </a:rPr>
              <a:t> была мистическим третьим глазом - проводником божественного знания, мудрости и интуиции.</a:t>
            </a:r>
            <a:endParaRPr lang="ru-RU" altLang="en-US" sz="2000" b="1" i="1" dirty="0" smtClean="0">
              <a:solidFill>
                <a:schemeClr val="bg1"/>
              </a:solidFill>
              <a:latin typeface="Monotype Corsiva"/>
            </a:endParaRPr>
          </a:p>
          <a:p>
            <a:endParaRPr sz="2000" b="1"/>
          </a:p>
        </p:txBody>
      </p:sp>
      <p:pic>
        <p:nvPicPr>
          <p:cNvPr id="18437" name="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5143504" y="1285860"/>
            <a:ext cx="3787140" cy="5048885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</a:ln>
          <a:effectLst/>
        </p:spPr>
      </p:pic>
      <p:pic>
        <p:nvPicPr>
          <p:cNvPr id="8" name="Индийская музы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28596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6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3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8435" grpId="0"/>
      <p:bldP spid="1843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607_greece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458" name="Shap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ru-RU" altLang="en-US" b="1" dirty="0" smtClean="0">
                <a:latin typeface="Monotype Corsiva" pitchFamily="66" charset="0"/>
              </a:rPr>
              <a:t>Идеал красоты Античности</a:t>
            </a:r>
          </a:p>
        </p:txBody>
      </p:sp>
      <p:sp>
        <p:nvSpPr>
          <p:cNvPr id="19459" name="Shape"/>
          <p:cNvSpPr>
            <a:spLocks noGrp="1"/>
          </p:cNvSpPr>
          <p:nvPr>
            <p:ph idx="1"/>
          </p:nvPr>
        </p:nvSpPr>
        <p:spPr>
          <a:xfrm>
            <a:off x="0" y="5572125"/>
            <a:ext cx="4500880" cy="1285875"/>
          </a:xfrm>
          <a:prstGeom prst="rect">
            <a:avLst/>
          </a:prstGeom>
        </p:spPr>
        <p:txBody>
          <a:bodyPr lIns="91440" tIns="45720" rIns="91440" bIns="45720"/>
          <a:lstStyle/>
          <a:p>
            <a:pPr>
              <a:buNone/>
            </a:pPr>
            <a:r>
              <a:rPr lang="ru-RU" altLang="en-US" sz="1600" dirty="0" smtClean="0">
                <a:latin typeface="Monotype Corsiva"/>
              </a:rPr>
              <a:t>        Эталоном женской красоты древних греков стала скульптура Афродиты (Венеры). Эта красота выражалась в цифрах: рост 164 ем, окружность груди 86 см, талии — 69 см, бедер – 93 см.</a:t>
            </a:r>
          </a:p>
        </p:txBody>
      </p:sp>
      <p:sp>
        <p:nvSpPr>
          <p:cNvPr id="19460" name="Shape"/>
          <p:cNvSpPr/>
          <p:nvPr/>
        </p:nvSpPr>
        <p:spPr>
          <a:xfrm>
            <a:off x="4714876" y="1532890"/>
            <a:ext cx="4072255" cy="532511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/>
          <a:p>
            <a:pPr algn="l"/>
            <a:r>
              <a:rPr lang="ru-RU" altLang="en-US" sz="2000" dirty="0" smtClean="0">
                <a:latin typeface="Monotype Corsiva"/>
              </a:rPr>
              <a:t>По канонам греческой красоты прекрасное лицо сочетало прямой нос, большие глаза с широким </a:t>
            </a:r>
            <a:r>
              <a:rPr lang="ru-RU" altLang="en-US" sz="2000" dirty="0" err="1" smtClean="0">
                <a:latin typeface="Monotype Corsiva"/>
              </a:rPr>
              <a:t>межвековым</a:t>
            </a:r>
            <a:r>
              <a:rPr lang="ru-RU" altLang="en-US" sz="2000" dirty="0" smtClean="0">
                <a:latin typeface="Monotype Corsiva"/>
              </a:rPr>
              <a:t> разрезом, дугообразными краями век; расстояние между глазами должно было быть не менее величины одного глаза, а рот в полтора раза больше глаза. Большие выпуклые глаза подчеркивались округлой линией бровей. Красоту лица определяли прямые линии носа, подбородка, невысокий лоб, обрамленный завитками волос с прямым пробором. В моде была красота строгая и благородная. Прежде всего ценились голубые глаза, златокудрые волосы и светлая, блестящая кожа. </a:t>
            </a:r>
          </a:p>
        </p:txBody>
      </p:sp>
      <p:pic>
        <p:nvPicPr>
          <p:cNvPr id="19461" name="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57224" y="1142984"/>
            <a:ext cx="2572385" cy="44094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462" name="Shape"/>
          <p:cNvSpPr/>
          <p:nvPr/>
        </p:nvSpPr>
        <p:spPr>
          <a:xfrm>
            <a:off x="3428992" y="928670"/>
            <a:ext cx="250033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ru-RU" altLang="en-US" sz="2800" b="1" dirty="0" smtClean="0">
                <a:solidFill>
                  <a:schemeClr val="bg1"/>
                </a:solidFill>
                <a:latin typeface="Monotype Corsiva" pitchFamily="66" charset="0"/>
              </a:rPr>
              <a:t>Древняя Греция</a:t>
            </a:r>
          </a:p>
        </p:txBody>
      </p:sp>
      <p:pic>
        <p:nvPicPr>
          <p:cNvPr id="8" name="Греческая музы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00034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7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100"/>
                            </p:stCondLst>
                            <p:childTnLst>
                              <p:par>
                                <p:cTn id="1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3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9458" grpId="0"/>
      <p:bldP spid="19459" grpId="0" build="p"/>
      <p:bldP spid="19460" grpId="0"/>
      <p:bldP spid="194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82" name="Shape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5143536"/>
          </a:xfrm>
          <a:prstGeom prst="rect">
            <a:avLst/>
          </a:prstGeom>
        </p:spPr>
        <p:txBody>
          <a:bodyPr lIns="91440" tIns="45720" rIns="91440" bIns="45720" numCol="2"/>
          <a:lstStyle/>
          <a:p>
            <a:pPr>
              <a:buNone/>
            </a:pPr>
            <a:r>
              <a:rPr lang="ru-RU" altLang="en-US" sz="2000" b="1" dirty="0" smtClean="0">
                <a:solidFill>
                  <a:schemeClr val="bg1"/>
                </a:solidFill>
                <a:latin typeface="Monotype Corsiva"/>
              </a:rPr>
              <a:t>       </a:t>
            </a:r>
            <a:r>
              <a:rPr lang="ru-RU" altLang="en-US" sz="2000" dirty="0" smtClean="0">
                <a:solidFill>
                  <a:schemeClr val="bg1"/>
                </a:solidFill>
                <a:latin typeface="Monotype Corsiva"/>
              </a:rPr>
              <a:t>В Древнем Риме был культ светлой кожи и белокурых волос. Светлые вьющиеся волосы считались идеалом красоты, и римские парикмахеры придумывали самые разнообразные завивки. В моду входили то греческие прически, то египетские а-ля Клеопатра. В период империи их сменяют высокие прически на веерообразных каркасах, с накладками из искусственных волос. Богатые римлянки подводили свои веки золотистой краской, а брови углем. Идеальная римлянка должна была быть дородной, упитанной и статной, при этом она не должна потерять грациозности и стройности. Худая фигура совсем не ценилась. Соответствовать такому идеалу было совсем непросто: римлянки активно занимались гимнастикой, а также стягивали бинтами грудь и бедра.</a:t>
            </a:r>
            <a:endParaRPr lang="ru-RU" altLang="en-US" sz="2000" b="1" dirty="0" smtClean="0">
              <a:solidFill>
                <a:schemeClr val="bg1"/>
              </a:solidFill>
              <a:latin typeface="Monotype Corsiva"/>
            </a:endParaRPr>
          </a:p>
        </p:txBody>
      </p:sp>
      <p:sp>
        <p:nvSpPr>
          <p:cNvPr id="20483" name="Shape"/>
          <p:cNvSpPr/>
          <p:nvPr/>
        </p:nvSpPr>
        <p:spPr>
          <a:xfrm>
            <a:off x="3500430" y="142852"/>
            <a:ext cx="2004075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anchor="t">
            <a:spAutoFit/>
          </a:bodyPr>
          <a:lstStyle/>
          <a:p>
            <a:pPr algn="l"/>
            <a:r>
              <a:rPr lang="ru-RU" altLang="en-US" sz="2800" b="1" dirty="0" smtClean="0">
                <a:solidFill>
                  <a:schemeClr val="bg1"/>
                </a:solidFill>
                <a:latin typeface="Monotype Corsiva" pitchFamily="66" charset="0"/>
              </a:rPr>
              <a:t>Древний Рим</a:t>
            </a:r>
          </a:p>
        </p:txBody>
      </p:sp>
      <p:pic>
        <p:nvPicPr>
          <p:cNvPr id="5" name="Римская музы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285728"/>
            <a:ext cx="304800" cy="304800"/>
          </a:xfrm>
          <a:prstGeom prst="rect">
            <a:avLst/>
          </a:prstGeom>
        </p:spPr>
      </p:pic>
      <p:pic>
        <p:nvPicPr>
          <p:cNvPr id="8" name="Рисунок 7" descr="grech-pr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543550"/>
            <a:ext cx="4857752" cy="131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48644884_3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2066" y="1785926"/>
            <a:ext cx="3514568" cy="4883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048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lean_Donan_Castle_Dornie_Scotland8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506" name="Shap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ru-RU" altLang="en-US" b="1" dirty="0" smtClean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Идеал красоты Средневековья</a:t>
            </a:r>
          </a:p>
        </p:txBody>
      </p:sp>
      <p:sp>
        <p:nvSpPr>
          <p:cNvPr id="21507" name="Shape"/>
          <p:cNvSpPr>
            <a:spLocks noGrp="1"/>
          </p:cNvSpPr>
          <p:nvPr>
            <p:ph idx="1"/>
          </p:nvPr>
        </p:nvSpPr>
        <p:spPr>
          <a:xfrm>
            <a:off x="4429124" y="1214422"/>
            <a:ext cx="4544060" cy="5643578"/>
          </a:xfrm>
          <a:prstGeom prst="rect">
            <a:avLst/>
          </a:prstGeom>
        </p:spPr>
        <p:txBody>
          <a:bodyPr lIns="91440" tIns="45720" rIns="91440" bIns="45720"/>
          <a:lstStyle/>
          <a:p>
            <a:pPr>
              <a:buNone/>
            </a:pPr>
            <a:r>
              <a:rPr lang="ru-RU" altLang="en-US" sz="2000" dirty="0" smtClean="0">
                <a:solidFill>
                  <a:schemeClr val="bg1"/>
                </a:solidFill>
                <a:latin typeface="Monotype Corsiva"/>
              </a:rPr>
              <a:t>       В средние века земная красота считалась греховной, а наслаждение ею - недозволенным. Тело драпировали тяжелыми тканями, которые плотным мешком скрывали фигуру (ширина одежды к росту составляет 1:3). Под чепчиком полностью прятали волосы, весь арсенал средств для улучшения внешности, которые были так популярны в античные времена, был предан забвению. Известное уже в те времена </a:t>
            </a:r>
            <a:r>
              <a:rPr lang="ru-RU" altLang="en-US" sz="2000" dirty="0" err="1" smtClean="0">
                <a:solidFill>
                  <a:schemeClr val="bg1"/>
                </a:solidFill>
                <a:latin typeface="Monotype Corsiva"/>
              </a:rPr>
              <a:t>блондирование</a:t>
            </a:r>
            <a:r>
              <a:rPr lang="ru-RU" altLang="en-US" sz="2000" dirty="0" smtClean="0">
                <a:solidFill>
                  <a:schemeClr val="bg1"/>
                </a:solidFill>
                <a:latin typeface="Monotype Corsiva"/>
              </a:rPr>
              <a:t> волос было признано нечестивым занятием. Идеал женщины олицетворяла пресвятая дева Мария - удлиненный овал лица, подчеркнуто высокий лоб, огромные глаза и маленький рот.</a:t>
            </a:r>
          </a:p>
          <a:p>
            <a:pPr>
              <a:buNone/>
            </a:pPr>
            <a:endParaRPr sz="2000"/>
          </a:p>
        </p:txBody>
      </p:sp>
      <p:pic>
        <p:nvPicPr>
          <p:cNvPr id="4" name="Рисунок 3" descr="0_1f63d_e60b8ece_X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357298"/>
            <a:ext cx="3983562" cy="4756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Музыка средневековь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28596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1506" grpId="0"/>
      <p:bldP spid="2150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254671007_renessan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530" name="Shape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43000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ru-RU" altLang="en-US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Идеал красоты эпохи Возрождения</a:t>
            </a:r>
          </a:p>
        </p:txBody>
      </p:sp>
      <p:pic>
        <p:nvPicPr>
          <p:cNvPr id="22531" name="Picture">
            <a:hlinkClick r:id="rId4" tgtFrame="_blank"/>
          </p:cNvPr>
          <p:cNvPicPr>
            <a:picLocks noGrp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072066" y="4000504"/>
            <a:ext cx="3214710" cy="22860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2" name="Shape"/>
          <p:cNvSpPr/>
          <p:nvPr/>
        </p:nvSpPr>
        <p:spPr>
          <a:xfrm>
            <a:off x="4428805" y="6273225"/>
            <a:ext cx="4715195" cy="584775"/>
          </a:xfrm>
          <a:prstGeom prst="rect">
            <a:avLst/>
          </a:prstGeom>
          <a:noFill/>
          <a:ln w="9525">
            <a:noFill/>
          </a:ln>
          <a:effectLst/>
        </p:spPr>
        <p:txBody>
          <a:bodyPr vert="horz" wrap="square" lIns="91440" tIns="45720" rIns="91440" bIns="4572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en-US" sz="1600" b="1" dirty="0" smtClean="0">
                <a:solidFill>
                  <a:schemeClr val="bg1"/>
                </a:solidFill>
                <a:latin typeface="Monotype Corsiva" pitchFamily="66" charset="0"/>
                <a:ea typeface="MV Boli"/>
              </a:rPr>
              <a:t>Леонардо да Винчи оставил нам замечательный эталон красавицы </a:t>
            </a:r>
            <a:r>
              <a:rPr lang="ru-RU" altLang="en-US" sz="1600" b="1" i="0" u="none" baseline="0" dirty="0" smtClean="0">
                <a:solidFill>
                  <a:schemeClr val="bg1"/>
                </a:solidFill>
                <a:latin typeface="Monotype Corsiva" pitchFamily="66" charset="0"/>
                <a:ea typeface="Times New Roman"/>
              </a:rPr>
              <a:t>Возрождения - </a:t>
            </a:r>
            <a:r>
              <a:rPr lang="ru-RU" altLang="en-US" sz="1600" b="1" i="0" u="none" baseline="0" dirty="0" err="1" smtClean="0">
                <a:solidFill>
                  <a:schemeClr val="bg1"/>
                </a:solidFill>
                <a:latin typeface="Monotype Corsiva" pitchFamily="66" charset="0"/>
                <a:ea typeface="Times New Roman"/>
              </a:rPr>
              <a:t>Мону</a:t>
            </a:r>
            <a:r>
              <a:rPr lang="ru-RU" altLang="en-US" sz="1600" b="1" i="0" u="none" baseline="0" dirty="0" smtClean="0">
                <a:solidFill>
                  <a:schemeClr val="bg1"/>
                </a:solidFill>
                <a:latin typeface="Monotype Corsiva" pitchFamily="66" charset="0"/>
                <a:ea typeface="Times New Roman"/>
              </a:rPr>
              <a:t> Лизу (Джоконду). </a:t>
            </a:r>
          </a:p>
        </p:txBody>
      </p:sp>
      <p:sp>
        <p:nvSpPr>
          <p:cNvPr id="22533" name="Shape"/>
          <p:cNvSpPr/>
          <p:nvPr/>
        </p:nvSpPr>
        <p:spPr>
          <a:xfrm>
            <a:off x="3714744" y="857233"/>
            <a:ext cx="5429256" cy="32415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ru-RU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/>
              </a:rPr>
              <a:t>В эпоху раннего Возрождения бледный цвет лица и длинные шелковистые пряди белокурых волос стали канонами красоты женщин. Великие поэты Данте, Боккаччо, Петрарка и другие прославляли белоснежную кожу. В ранг эталона возвели стройную «лебединую шею» и высокий чистый лоб. Чтобы следовать этой моде, для удлинения овала лица женщины выбривали спереди волосы и выщипывали брови, а для того чтобы шея казалась более длинной, брили затылки. </a:t>
            </a:r>
          </a:p>
        </p:txBody>
      </p:sp>
      <p:sp>
        <p:nvSpPr>
          <p:cNvPr id="22534" name="Shape"/>
          <p:cNvSpPr/>
          <p:nvPr/>
        </p:nvSpPr>
        <p:spPr>
          <a:xfrm flipH="1">
            <a:off x="214282" y="4714884"/>
            <a:ext cx="4214842" cy="1938992"/>
          </a:xfrm>
          <a:prstGeom prst="rect">
            <a:avLst/>
          </a:prstGeom>
          <a:noFill/>
          <a:ln w="9525">
            <a:noFill/>
          </a:ln>
          <a:effectLst/>
        </p:spPr>
        <p:txBody>
          <a:bodyPr vert="horz" wrap="square" lIns="91440" tIns="45720" rIns="91440" bIns="45720" anchor="ctr">
            <a:spAutoFit/>
          </a:bodyPr>
          <a:lstStyle/>
          <a:p>
            <a:pPr marL="0" indent="0" algn="l" defTabSz="914400" latinLnBrk="0">
              <a:spcBef>
                <a:spcPct val="0"/>
              </a:spcBef>
              <a:buNone/>
            </a:pPr>
            <a:r>
              <a:rPr lang="ru-RU" altLang="en-US" sz="2000" b="1" i="0" u="none" baseline="0" dirty="0" smtClean="0">
                <a:solidFill>
                  <a:schemeClr val="bg1"/>
                </a:solidFill>
                <a:latin typeface="Monotype Corsiva"/>
                <a:ea typeface="Times New Roman"/>
              </a:rPr>
              <a:t>Высокое Возрождение приносит совсем иное понимание красоты. Вместо тонких, стройных подвижных фигур торжествуют пышные формы, могучие тела с широкими бедрами, с роскошной полнотой шеи и плеч.</a:t>
            </a:r>
          </a:p>
        </p:txBody>
      </p:sp>
      <p:pic>
        <p:nvPicPr>
          <p:cNvPr id="7" name="Музыка эпохи ренессанс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57158" y="357166"/>
            <a:ext cx="304800" cy="304800"/>
          </a:xfrm>
          <a:prstGeom prst="rect">
            <a:avLst/>
          </a:prstGeom>
        </p:spPr>
      </p:pic>
      <p:pic>
        <p:nvPicPr>
          <p:cNvPr id="9" name="Рисунок 8" descr="article_image-image-articl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034" y="857231"/>
            <a:ext cx="3038144" cy="3898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7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2530" grpId="0"/>
      <p:bldP spid="22532" grpId="0"/>
      <p:bldP spid="22533" grpId="0"/>
      <p:bldP spid="22534" grpId="0"/>
    </p:bldLst>
  </p:timing>
</p:sld>
</file>

<file path=ppt/theme/theme1.xml><?xml version="1.0" encoding="utf-8"?>
<a:theme xmlns:a="http://schemas.openxmlformats.org/drawingml/2006/main" name="Тема Office">
  <a:themeElements>
    <a:clrScheme name="TF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Yiii" typeface="Microsoft Yi Baiti"/>
        <a:font script="Syrc" typeface="Estrangelo Edessa"/>
        <a:font script="Hebr" typeface="Times New Roman"/>
        <a:font script="Knda" typeface="Tunga"/>
        <a:font script="Arab" typeface="Times New Roman"/>
        <a:font script="Cans" typeface="Euphemia"/>
        <a:font script="Telu" typeface="Gautami"/>
        <a:font script="Khmr" typeface="MoolBoran"/>
        <a:font script="Viet" typeface="Times New Roman"/>
        <a:font script="Mlym" typeface="Kartika"/>
        <a:font script="Mong" typeface="Mongolian Baiti"/>
        <a:font script="Cher" typeface="Plantagenet Cherokee"/>
        <a:font script="Uigh" typeface="Microsoft Uighur"/>
        <a:font script="Taml" typeface="Latha"/>
        <a:font script="Sinh" typeface="Iskoola Pota"/>
        <a:font script="Gujr" typeface="Shruti"/>
        <a:font script="Jpan" typeface="ＭＳ Ｐゴシック"/>
        <a:font script="Tibt" typeface="Microsoft Himalaya"/>
        <a:font script="Thaa" typeface="MV Boli"/>
        <a:font script="Hang" typeface="맑은 고딕"/>
        <a:font script="Laoo" typeface="DokChampa"/>
        <a:font script="Hant" typeface="新細明體"/>
        <a:font script="Thai" typeface="Angsana New"/>
        <a:font script="Hans" typeface="宋体"/>
        <a:font script="Deva" typeface="Mangal"/>
        <a:font script="Ethi" typeface="Nyala"/>
        <a:font script="Orya" typeface="Kalinga"/>
        <a:font script="Beng" typeface="Vrinda"/>
        <a:font script="Guru" typeface="Raavi"/>
      </a:majorFont>
      <a:minorFont>
        <a:latin typeface="Calibri"/>
        <a:ea typeface=""/>
        <a:cs typeface=""/>
        <a:font script="Yiii" typeface="Microsoft Yi Baiti"/>
        <a:font script="Syrc" typeface="Estrangelo Edessa"/>
        <a:font script="Hebr" typeface="Arial"/>
        <a:font script="Knda" typeface="Tunga"/>
        <a:font script="Arab" typeface="Arial"/>
        <a:font script="Cans" typeface="Euphemia"/>
        <a:font script="Telu" typeface="Gautami"/>
        <a:font script="Khmr" typeface="DaunPenh"/>
        <a:font script="Viet" typeface="Arial"/>
        <a:font script="Mlym" typeface="Kartika"/>
        <a:font script="Mong" typeface="Mongolian Baiti"/>
        <a:font script="Cher" typeface="Plantagenet Cherokee"/>
        <a:font script="Uigh" typeface="Microsoft Uighur"/>
        <a:font script="Taml" typeface="Latha"/>
        <a:font script="Sinh" typeface="Iskoola Pota"/>
        <a:font script="Gujr" typeface="Shruti"/>
        <a:font script="Jpan" typeface="ＭＳ Ｐゴシック"/>
        <a:font script="Tibt" typeface="Microsoft Himalaya"/>
        <a:font script="Thaa" typeface="MV Boli"/>
        <a:font script="Hang" typeface="맑은 고딕"/>
        <a:font script="Laoo" typeface="DokChampa"/>
        <a:font script="Hant" typeface="新細明體"/>
        <a:font script="Thai" typeface="Cordia New"/>
        <a:font script="Hans" typeface="宋体"/>
        <a:font script="Deva" typeface="Mangal"/>
        <a:font script="Ethi" typeface="Nyala"/>
        <a:font script="Orya" typeface="Kalinga"/>
        <a:font script="Beng" typeface="Vrinda"/>
        <a:font script="Guru" typeface="Raav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1040</Words>
  <PresentationFormat>Экран (4:3)</PresentationFormat>
  <Paragraphs>41</Paragraphs>
  <Slides>13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Идеал красоты в разные эпохи</vt:lpstr>
      <vt:lpstr>Слайд 2</vt:lpstr>
      <vt:lpstr>Идеал красоты Древнего Египта</vt:lpstr>
      <vt:lpstr>Идеал красоты Древнего Китая</vt:lpstr>
      <vt:lpstr>Идеал красоты Древней Индии</vt:lpstr>
      <vt:lpstr>Идеал красоты Античности</vt:lpstr>
      <vt:lpstr>Слайд 7</vt:lpstr>
      <vt:lpstr>Идеал красоты Средневековья</vt:lpstr>
      <vt:lpstr>Идеал красоты эпохи Возрождения</vt:lpstr>
      <vt:lpstr>Идеал красоты в Новое время</vt:lpstr>
      <vt:lpstr>Идеал красоты в Современности</vt:lpstr>
      <vt:lpstr>Вывод</vt:lpstr>
      <vt:lpstr>Список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Идеал красоты в разные эпохи</dc:title>
  <dc:creator>Котёночек</dc:creator>
  <cp:lastModifiedBy>тест</cp:lastModifiedBy>
  <cp:revision>93</cp:revision>
  <dcterms:modified xsi:type="dcterms:W3CDTF">2012-12-07T05:00:07Z</dcterms:modified>
</cp:coreProperties>
</file>