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3" r:id="rId15"/>
    <p:sldId id="272" r:id="rId16"/>
    <p:sldId id="271" r:id="rId17"/>
    <p:sldId id="270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4643446"/>
            <a:ext cx="3286148" cy="18573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smtClean="0"/>
              <a:t>Студентки 1 курса </a:t>
            </a:r>
          </a:p>
          <a:p>
            <a:r>
              <a:rPr lang="ru-RU" dirty="0" err="1" smtClean="0"/>
              <a:t>Авдиенко</a:t>
            </a:r>
            <a:r>
              <a:rPr lang="ru-RU" dirty="0" smtClean="0"/>
              <a:t> Татьяна</a:t>
            </a:r>
          </a:p>
          <a:p>
            <a:r>
              <a:rPr lang="ru-RU" dirty="0" smtClean="0"/>
              <a:t>Буняк Виктория</a:t>
            </a:r>
          </a:p>
          <a:p>
            <a:r>
              <a:rPr lang="ru-RU" dirty="0" smtClean="0"/>
              <a:t>Кравцова Евгения</a:t>
            </a:r>
            <a:endParaRPr lang="ru-RU" dirty="0"/>
          </a:p>
        </p:txBody>
      </p:sp>
      <p:pic>
        <p:nvPicPr>
          <p:cNvPr id="15362" name="Picture 2" descr="Идеал красоты в разные эпох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716" y="785794"/>
            <a:ext cx="6898870" cy="252889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3500" y="214290"/>
            <a:ext cx="519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XII - XIII </a:t>
            </a:r>
            <a:r>
              <a:rPr lang="ru-RU" sz="6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Века </a:t>
            </a:r>
            <a:endParaRPr lang="ru-RU" sz="60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107763" dir="13500000" sx="75000" sy="75000" algn="tl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5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Важным поворотным моментом в восприятии красоты становится рубеж XII—XIII веков, когда культура  приобретает  более светский  характер. Накопление богатств и стремление к роскоши в рыцарской среде породили идеалы, весьма далекие от аскетизма и умерщвления плоти. В XIII веке расцветает поклонение «прекрасной даме».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929066"/>
            <a:ext cx="52864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Трубадуры восхваляют королев рыцарских турниров, их тонкий гибкий стан, подобный виноградной лозе, светлые волосы, продолговатое лицо, прямой тонкий нос, пышные кудри, глаза ясные и веселые, кожу, подобную персику, губы алее, чем вишня или роза летней поры. Женщину сравнивают с розой — она нежна, хрупка, изящна.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dreamworlds.ru/uploads/posts/2009-05/1243254498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357298"/>
            <a:ext cx="3357586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46434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XV 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ВЕК </a:t>
            </a:r>
          </a:p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-</a:t>
            </a:r>
          </a:p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Эпоха</a:t>
            </a:r>
          </a:p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Возрождения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967335"/>
            <a:ext cx="4429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эпоху раннего Возрождения идеал красоты становится более одухотворенным, гармоничным и естественным.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5" descr="hm88_0_1_28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382438" cy="564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5929330"/>
            <a:ext cx="4340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Леонардо – «Мадонна </a:t>
            </a:r>
            <a:r>
              <a:rPr lang="ru-RU" sz="2400" dirty="0" err="1" smtClean="0">
                <a:solidFill>
                  <a:schemeClr val="bg1"/>
                </a:solidFill>
              </a:rPr>
              <a:t>Литта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1285860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эпоху возрождения идеальными считались стройная «лебединая шея» и высокий чистый лоб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5" descr="r3_3_1_1c_west_euro_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29987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5" y="6198990"/>
            <a:ext cx="3000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Тициан «</a:t>
            </a:r>
            <a:r>
              <a:rPr lang="ru-RU" b="1" dirty="0" err="1" smtClean="0">
                <a:solidFill>
                  <a:schemeClr val="bg1"/>
                </a:solidFill>
              </a:rPr>
              <a:t>Юдиф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282" y="1785926"/>
            <a:ext cx="4357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Высокое Возрождение приносит совсем иное понимание красоты. Вместо тонких, стройных подвижных фигур торжествуют пышные формы, могучие тела с широкими бедрами, с роскошной полнотой шеи и плеч.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713534" cy="558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6143644"/>
            <a:ext cx="5132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Паоло</a:t>
            </a:r>
            <a:r>
              <a:rPr lang="ru-RU" sz="2400" dirty="0" smtClean="0">
                <a:solidFill>
                  <a:schemeClr val="bg1"/>
                </a:solidFill>
              </a:rPr>
              <a:t> Веронезе – «Венера у зеркала»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572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XVIII </a:t>
            </a:r>
            <a:r>
              <a:rPr lang="ru-RU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ВЕК</a:t>
            </a:r>
            <a:endParaRPr lang="ru-RU" sz="4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785926"/>
            <a:ext cx="27146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конце 18 века складывается новый стиль, эстетические идеалы которого заимствованы из античности. Это стиль «ампир».Одежда и прическа повторяют элементы моды Древней Греции и Рима 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piligrimi.ucoz.ru/_ph/32/380260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85728"/>
            <a:ext cx="4143404" cy="55245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39955" y="6143644"/>
            <a:ext cx="4704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Венециан</a:t>
            </a:r>
            <a:r>
              <a:rPr lang="ru-RU" sz="2400" dirty="0" smtClean="0">
                <a:solidFill>
                  <a:schemeClr val="bg1"/>
                </a:solidFill>
              </a:rPr>
              <a:t> – «Портрет </a:t>
            </a:r>
            <a:r>
              <a:rPr lang="ru-RU" sz="2400" dirty="0" err="1" smtClean="0">
                <a:solidFill>
                  <a:schemeClr val="bg1"/>
                </a:solidFill>
              </a:rPr>
              <a:t>Лапухиной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600076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Питер </a:t>
            </a:r>
            <a:r>
              <a:rPr lang="ru-RU" sz="2000" dirty="0" err="1" smtClean="0">
                <a:solidFill>
                  <a:schemeClr val="bg1"/>
                </a:solidFill>
              </a:rPr>
              <a:t>Пауль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</a:rPr>
              <a:t>Рубенс</a:t>
            </a:r>
            <a:r>
              <a:rPr lang="ru-RU" sz="2000" dirty="0" smtClean="0">
                <a:solidFill>
                  <a:schemeClr val="bg1"/>
                </a:solidFill>
              </a:rPr>
              <a:t>"</a:t>
            </a:r>
            <a:r>
              <a:rPr lang="ru-RU" sz="2000" b="1" dirty="0" smtClean="0">
                <a:solidFill>
                  <a:schemeClr val="bg1"/>
                </a:solidFill>
              </a:rPr>
              <a:t>Портрет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Сюзанны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Фоурмент</a:t>
            </a:r>
            <a:r>
              <a:rPr lang="ru-RU" sz="2000" dirty="0" smtClean="0">
                <a:solidFill>
                  <a:schemeClr val="bg1"/>
                </a:solidFill>
              </a:rPr>
              <a:t>"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img-fotki.yandex.ru/get/5813/127238995.6b/0_5bde5_1f6f20f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85794"/>
            <a:ext cx="3786214" cy="51777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42852"/>
            <a:ext cx="7999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Идеал красоты в начале XIX века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736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Силуэт фигуры в профиль приобретает необычайно женственную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S-образную изогнутость. Но в целом мода XIX века тяготела к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искусственности. Все естественное,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натуральное казалось грубым,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примитивным. </a:t>
            </a:r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83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Идеал красоты в конце XIX века</a:t>
            </a:r>
            <a:endParaRPr lang="ru-RU" sz="40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071678"/>
            <a:ext cx="4572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конце 19 века в восприятии женской красоты произошли коренные перемены .Торжествуют естественность , неповторимость облика , женственность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5" descr="hm88_0_2_66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3925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53383" y="6396335"/>
            <a:ext cx="3890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Рененуар</a:t>
            </a:r>
            <a:r>
              <a:rPr lang="ru-RU" sz="2400" dirty="0" smtClean="0">
                <a:solidFill>
                  <a:schemeClr val="bg1"/>
                </a:solidFill>
              </a:rPr>
              <a:t> – «Дама с веером»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1643050"/>
            <a:ext cx="4643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Живые и блестящие волосы , уложенные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пышным</a:t>
            </a:r>
            <a:r>
              <a:rPr lang="ru-RU" sz="2400" dirty="0" smtClean="0">
                <a:solidFill>
                  <a:schemeClr val="bg1"/>
                </a:solidFill>
              </a:rPr>
              <a:t> ореолом, естественные краски  косметики, одежда выгодно подчеркивает достоинства фигуры.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Picture 4" descr="hm88_0_2_66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8396"/>
            <a:ext cx="4162420" cy="668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071546"/>
            <a:ext cx="78581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 недалёком ХХ веке люди начали забывать идеалы красоты, свойственные прошедшим векам. На место идеалов пришла мода, модная одежда.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Всё началось в начале </a:t>
            </a:r>
            <a:r>
              <a:rPr lang="en-US" sz="2000" dirty="0" smtClean="0">
                <a:solidFill>
                  <a:schemeClr val="bg1"/>
                </a:solidFill>
              </a:rPr>
              <a:t>XX </a:t>
            </a:r>
            <a:r>
              <a:rPr lang="ru-RU" sz="2000" dirty="0" smtClean="0">
                <a:solidFill>
                  <a:schemeClr val="bg1"/>
                </a:solidFill>
              </a:rPr>
              <a:t>века, когда французский модельер Поль </a:t>
            </a:r>
            <a:r>
              <a:rPr lang="ru-RU" sz="2000" dirty="0" err="1" smtClean="0">
                <a:solidFill>
                  <a:schemeClr val="bg1"/>
                </a:solidFill>
              </a:rPr>
              <a:t>Пуаре</a:t>
            </a:r>
            <a:r>
              <a:rPr lang="ru-RU" sz="2000" dirty="0" smtClean="0">
                <a:solidFill>
                  <a:schemeClr val="bg1"/>
                </a:solidFill>
              </a:rPr>
              <a:t> упразднил корсеты. В ту пору это была неслыханная дерзость.  Позже подобные эксперименты  с одеждой участились. Появлялись новые виды одежды, новые, ранее «неразрешённые» цвета одежды. Укорочение одежды немедленно отрази-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лось на длине волос. В моду начинают входить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короткие стрижки.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71942"/>
            <a:ext cx="8929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Люди начинают меньше обращать внимание на тело человека, об его стремлении к идеалу красоты говорит его соответствие моде: его одежда, его прическа и т.д.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Эталоном красоты становится романтическая женщина с кукольным лицом, маленьким, пухлым, ярким ртом, с мелкой завивкой – перманентом. И по-прежнему в моде высокая, худощавая фигура, с довольно широкими плечами, тонкой талией и узкими бёдрами. (Именно такой стала идеальная фигура манекенщицы, такой она остаётся и теперь).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85816" y="0"/>
            <a:ext cx="94298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ХХ ВЕК отражение идеала красоты в моде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14290"/>
            <a:ext cx="29658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kern="1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ХХ ВЕК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143644"/>
            <a:ext cx="1683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Мерлин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Манро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4288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Среди огромного изобилия эталонов красоты ,которые сформированы в 20веке, ведущим остается  голливудский стандарт : женственная блондинка с точеной фигуркой 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://img1.liveinternet.ru/images/foto/b/3/618/3156618/f_1766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786182" cy="56510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285728"/>
            <a:ext cx="8186766" cy="6023632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понять, что представление о красоте меняется с течением времени и не существует  единого  и неизменного представления об идеале красоты.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Задача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Рассмотреть представления о красоте в различные эпохи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изучить мнения и афоризмы представителей  данного времени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подвести тему к заключению и сделать выводы.</a:t>
            </a:r>
          </a:p>
          <a:p>
            <a:pPr>
              <a:buNone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00098" y="0"/>
            <a:ext cx="98584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i="1" kern="10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/>
                <a:cs typeface="Arial"/>
              </a:rPr>
              <a:t>Так что же такое идеал красоты?</a:t>
            </a:r>
            <a:endParaRPr lang="ru-RU" sz="5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857364"/>
            <a:ext cx="83582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Так что же такое идеал? Идеал красоты? Это недостижимая для человека точка, в которой человек для всех является самым красивым и самым прекрасным. Почему недостижимая? Всегда, везде и всюду найдётся человек, для которого идеал красоты несовместим с вашим. Но это не повод к нему не стремиться. У каждого человека существует свой идеал, достигнув которого он может считать себя идеально красивым. У каждой странны есть свой идеал красоты (мисс Россия), в конце концов у каждой эпохи существует свой идеал (мисс вселенная). Но и эти эталоны подвергаются под сомнение. В мире не существует определённого эталона, образца идеального мужчины и женщины. Он постоянно меняется и зависит от великого множества факторов. 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Стремитесь к своему идеалу красоты и помните всегда найдётся человек, для которого именно вы будите идеально красивым.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</a:t>
            </a:r>
            <a:r>
              <a:rPr lang="ru-RU" dirty="0" err="1" smtClean="0">
                <a:solidFill>
                  <a:schemeClr val="bg1"/>
                </a:solidFill>
              </a:rPr>
              <a:t>ШколаЖизни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err="1" smtClean="0">
                <a:solidFill>
                  <a:schemeClr val="bg1"/>
                </a:solidFill>
              </a:rPr>
              <a:t>ru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chemeClr val="bg1"/>
                </a:solidFill>
              </a:rPr>
              <a:t>http://megaskop.ru/</a:t>
            </a:r>
            <a:r>
              <a:rPr lang="ru-RU" dirty="0" err="1" smtClean="0">
                <a:solidFill>
                  <a:schemeClr val="bg1"/>
                </a:solidFill>
              </a:rPr>
              <a:t>идеал-красоты-древний-египет-китай-япония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>
                <a:solidFill>
                  <a:schemeClr val="bg1"/>
                </a:solidFill>
              </a:rPr>
              <a:t>beautu-lesson.com</a:t>
            </a:r>
            <a:r>
              <a:rPr lang="en-US" dirty="0" smtClean="0">
                <a:solidFill>
                  <a:schemeClr val="bg1"/>
                </a:solidFill>
              </a:rPr>
              <a:t>/ideal/-</a:t>
            </a:r>
            <a:r>
              <a:rPr lang="en-US" dirty="0" err="1" smtClean="0">
                <a:solidFill>
                  <a:schemeClr val="bg1"/>
                </a:solidFill>
              </a:rPr>
              <a:t>krasoty</a:t>
            </a:r>
            <a:r>
              <a:rPr lang="en-US" dirty="0" smtClean="0">
                <a:solidFill>
                  <a:schemeClr val="bg1"/>
                </a:solidFill>
              </a:rPr>
              <a:t>-v-</a:t>
            </a:r>
            <a:r>
              <a:rPr lang="en-US" dirty="0" err="1" smtClean="0">
                <a:solidFill>
                  <a:schemeClr val="bg1"/>
                </a:solidFill>
              </a:rPr>
              <a:t>raznye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epoxi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Список литературы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0"/>
            <a:ext cx="4429156" cy="321468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Многие великие умы человечества размышляли о тайнах и законах красоты, о природе прекрасного. В частности, </a:t>
            </a:r>
            <a:r>
              <a:rPr lang="ru-RU" dirty="0" err="1" smtClean="0">
                <a:solidFill>
                  <a:schemeClr val="bg1"/>
                </a:solidFill>
              </a:rPr>
              <a:t>Бодлер</a:t>
            </a:r>
            <a:r>
              <a:rPr lang="ru-RU" dirty="0" smtClean="0">
                <a:solidFill>
                  <a:schemeClr val="bg1"/>
                </a:solidFill>
              </a:rPr>
              <a:t> писал, что она состоит из двух элементов — одного вечного и неизменного, не поддающегося точному определению, а другого относительного и временного, складывающегося из того, что дает данная эпоха, — мода, вкусы, страсти и господствующая мораль.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357562"/>
            <a:ext cx="4143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Непременными условиями «вечной и неизменной» красоты были и остаются симметрия; гармония — единство в многообразии; взаимное соответствие всех черт и пропорций; законченный целостный образ, чувство подлинной жизни</a:t>
            </a:r>
            <a:endParaRPr lang="ru-RU" dirty="0"/>
          </a:p>
        </p:txBody>
      </p:sp>
      <p:pic>
        <p:nvPicPr>
          <p:cNvPr id="1026" name="Picture 2" descr="http://www.philol.msu.ru/~school/bod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920870" cy="3000396"/>
          </a:xfrm>
          <a:prstGeom prst="rect">
            <a:avLst/>
          </a:prstGeom>
          <a:noFill/>
        </p:spPr>
      </p:pic>
      <p:pic>
        <p:nvPicPr>
          <p:cNvPr id="1028" name="Picture 4" descr="http://img1.liveinternet.ru/images/attach/c/1/56/601/56601639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57562"/>
            <a:ext cx="4205251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14488"/>
            <a:ext cx="4900618" cy="45948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Идеалом красоты Древнего Египта была стройная и грациозная женщина. Тонкие черты лица с полными губами и огромными миндалевидными глазами, форма которых подчеркивалась специальными контурами, контраст тяжелых причесок с изящной вытянутой фигурой вызывали представление об экзотическом растении на гибком колышущемся стебле. 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0011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Идеал красоты в Древнем Египте</a:t>
            </a:r>
            <a:endParaRPr lang="ru-RU" sz="5400" b="1" cap="none" spc="0" dirty="0">
              <a:ln w="31550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5538" name="Picture 2" descr="http://img0.liveinternet.ru/images/attach/c/0/38/630/38630856_2512154_Isida_Nefert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85926"/>
            <a:ext cx="3390900" cy="4762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0011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Идеал красоты в Древнем Китае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282" y="1643050"/>
            <a:ext cx="5857916" cy="46663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древнем Китае идеалом красоты была маленькая, хрупкая женщина с крошечными ногами. Чтобы ножка оставалась маленькой, девочкам вскоре после рождения туго бинтовали стопу, добиваясь прекращения ее роста. Женщины белили лица, румянили щеки, удлиняли брови, красили ногти в красный цвет. Мужчины отращивали  длинные  волосы  и   заплетали  их в   косу.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Особо красивыми считались у мужчин и женщин длинные ногти, это был символ достоинства и богатства. </a:t>
            </a:r>
          </a:p>
          <a:p>
            <a:endParaRPr lang="ru-RU" dirty="0"/>
          </a:p>
        </p:txBody>
      </p:sp>
      <p:pic>
        <p:nvPicPr>
          <p:cNvPr id="67588" name="Picture 4" descr="http://stat17.privet.ru/lr/0a02aacb5786b781ad75fc7e36631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643050"/>
            <a:ext cx="290798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4"/>
            <a:ext cx="45005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Эталон красоты </a:t>
            </a:r>
          </a:p>
          <a:p>
            <a:pPr algn="ctr"/>
            <a:r>
              <a:rPr lang="ru-RU" sz="2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Греков - скульптура</a:t>
            </a:r>
          </a:p>
          <a:p>
            <a:pPr algn="ctr"/>
            <a:r>
              <a:rPr lang="ru-RU" sz="2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Афродиты (Венеры) </a:t>
            </a:r>
          </a:p>
          <a:p>
            <a:pPr algn="ctr"/>
            <a:r>
              <a:rPr lang="ru-RU" sz="2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Рост - 164 см</a:t>
            </a:r>
          </a:p>
          <a:p>
            <a:pPr algn="ctr"/>
            <a:r>
              <a:rPr lang="ru-RU" sz="2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Окружность </a:t>
            </a:r>
          </a:p>
          <a:p>
            <a:pPr algn="ctr"/>
            <a:r>
              <a:rPr lang="ru-RU" sz="2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Груди - 86 см</a:t>
            </a:r>
          </a:p>
          <a:p>
            <a:pPr algn="ctr"/>
            <a:r>
              <a:rPr lang="ru-RU" sz="2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Талии - 69 см</a:t>
            </a:r>
          </a:p>
          <a:p>
            <a:pPr algn="ctr"/>
            <a:r>
              <a:rPr lang="ru-RU" sz="28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Бёдер - 93 см</a:t>
            </a:r>
          </a:p>
        </p:txBody>
      </p:sp>
      <p:pic>
        <p:nvPicPr>
          <p:cNvPr id="69634" name="Picture 2" descr="http://www.utexas.edu/courses/citylife/imagesr/aphrodite_me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29298"/>
            <a:ext cx="2571768" cy="54142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m88_2_0_1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611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6198990"/>
            <a:ext cx="5643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Скульптура Афродиты (Венеры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290"/>
            <a:ext cx="8001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Средние</a:t>
            </a:r>
            <a:r>
              <a:rPr lang="ru-RU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5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века</a:t>
            </a:r>
            <a:endParaRPr lang="ru-RU" sz="54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997839"/>
            <a:ext cx="50006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средние века земная красота считалась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греховной, а наслаждение ею недозволенным, тело драпировали   тяжелыми   тканями,   которые   плотным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мешком скрывали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фигуру (ширина одежды к росту составляет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1:3). Под чепчиком полностью прятали волосы, был предан забвению весь арсенал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средств для улучшения внешности, которые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были так популярны в античные времена.</a:t>
            </a:r>
            <a:endParaRPr lang="ru-RU" sz="2000" dirty="0"/>
          </a:p>
        </p:txBody>
      </p:sp>
      <p:pic>
        <p:nvPicPr>
          <p:cNvPr id="1026" name="Picture 2" descr="http://cosmetic-info.su/wp-content/uploads/2012/03/srednevek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928802"/>
            <a:ext cx="2772686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2635" y="642918"/>
            <a:ext cx="370792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Пресвятая Дева Мария</a:t>
            </a:r>
            <a:endParaRPr lang="ru-RU" sz="40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551836"/>
            <a:ext cx="43577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Идеал женщины олицетворяла пресвятая дева Мария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— удлиненный овал лица,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подчеркнуто высокий лоб,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огромные глаза и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маленький рот.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vseimena.com/upload/M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000108"/>
            <a:ext cx="3709993" cy="4725106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303</TotalTime>
  <Words>1089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идеал красоты в разные эпохи и его отражения в моде.</dc:title>
  <cp:lastModifiedBy>тест</cp:lastModifiedBy>
  <cp:revision>33</cp:revision>
  <dcterms:modified xsi:type="dcterms:W3CDTF">2012-11-26T04:44:23Z</dcterms:modified>
</cp:coreProperties>
</file>