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F9839-EC1A-4D6F-BA89-ADD8CA39E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B22533-C5F9-41FF-B71E-3FA21EF60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61A5AE-7228-4463-A0E2-C4C0519D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724093-2688-42A7-88DB-F167AD17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C28D04-9653-4661-83C6-C8136082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00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879B7-95FD-4FF0-BA3D-98A6FDC0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45D585-AE65-4510-8CC8-9FB92F82B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D45E2-503A-46F0-9612-761087CA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E9C1AA-D24B-4879-A264-A1A61F55D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58B812-7CCF-4955-89C6-EBB545CCF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1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72B376-B53B-4592-B4A4-BDB25D65C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2FEDA3-5EDF-4570-B804-550D1A671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6E87F9-6DB7-4851-ADD7-416061D7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5252A8-D87C-46D6-A8BB-0B912860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AE7109-B9AA-47B3-8397-E87025905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02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6FF97-ACAD-473F-8D9A-BBD65EADE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5C2E9C-2297-4C3A-A3E2-9EAB8D88C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C3BDD9-8C0C-4005-A162-95861ECAC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7E6C0A-3A18-48C3-B9A9-8E149840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DEAACD-E715-48A6-90A4-B1D83C94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8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2438E-A106-4EBB-8632-2C6398D1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A98723-A602-4E5A-AC67-9E3DF6EB9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95E924-991C-4793-B5D6-7ACFB28F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33FDAB-8A6D-44DF-B94B-4AF1D380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A043E-2160-4D66-B346-43A7AE2F5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08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2E4AC-40E0-43AE-80DD-EC76F5B0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86542E-4DDF-4097-B809-33E237EF4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30F649-0478-4F38-B369-59C32740E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BA2CB8-CBB4-45A9-AEFC-0C004EB4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FA2ED4-EF11-485A-B69D-9CF8424B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12560C-DA81-4AB0-9C75-A9B904AC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9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8CAFF-6F0E-4464-9F21-6C18E73D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942EBE-25D4-44D1-9F4F-9D729224B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E9F2BA-3C58-4053-A814-4BAE515E7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1400B14-0131-49A8-9E93-45C83DEA3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13BA8B-6578-4E9F-9411-1281D524C1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3E27CFD-21A8-422C-8CC0-049823B74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F9EB7F-0FA9-4360-A7ED-40857EA7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75A7BC-8AB2-481B-B088-11E9DCD6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5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B0F70C-55DC-4C80-8790-2E969CC6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F0EFF-AFFF-4301-B8D8-76BD0767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D426DA-9920-42F4-A2DD-7414DCBC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41D4EC4-8AD0-45D6-A58D-37CE83F9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00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D5EA80-0E42-4090-A8DB-6EDB360EF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A338C4-55C3-4C59-8B8E-347D0458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290C9D-E71B-49E2-A611-8480E58B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F1B00-3347-4C8C-8F16-1270D6C94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209827-980B-4ABB-8C4B-4E5876820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411248-3886-4ABF-A139-E23EB7B7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5090B8-6DBE-42C2-AFA3-A652C992B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743FCA-E633-4B3A-9339-2FB89573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14E7C3-2821-4979-B33F-8885BD1E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52DBD-5BC8-44C1-A3B1-98E4B9C1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65C1D4-755C-4A08-8D2E-B4C05C2CA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2A7A7E-921E-46D9-8C24-F87582DDB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E35FD6-655D-43E4-A23C-D53FBFAB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A14FC0-5A73-4161-B248-295CA393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D1C4EB-2DA5-4FEE-AEC6-BDBC95AF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890D-02B5-473C-B98B-A2FC0A02E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8D568E-B410-4249-853D-1D8CC1FA7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5BE8EB-57E2-43FB-A212-25DBD8C32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D774-75C1-44FC-BF47-AA59E4759BED}" type="datetimeFigureOut">
              <a:rPr lang="ru-RU" smtClean="0"/>
              <a:t>28.06.2023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392FCA-B54C-4499-9703-DCD6D42B8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53DD22-AC61-4B78-9730-D5F1267E2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5FEB3-2FCE-427D-97A4-ACF5EBD4B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80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95F7D-6344-472D-B8C7-9B46947F5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1335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Железнодорожного района города Новосибирска разъясняет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54FCDCF-A5F3-4DC4-94DC-715F0E861CEA}"/>
              </a:ext>
            </a:extLst>
          </p:cNvPr>
          <p:cNvSpPr/>
          <p:nvPr/>
        </p:nvSpPr>
        <p:spPr>
          <a:xfrm>
            <a:off x="301842" y="701336"/>
            <a:ext cx="4305669" cy="29828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МВД России, в 2022 число преступлений по статье о производстве наркотических средств в России выросло на 42 %, количество выявленных преступлений с пересылкой наркотических средств выросло на 11 %, преступлений, связанных со сбытом – на 7,6 %.</a:t>
            </a:r>
          </a:p>
          <a:p>
            <a:pPr indent="450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каждым годом все больше несовершеннолетних вовлекается в совершение преступлений подобной категории.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5BD525B-02EE-46B2-AD40-03CEB7D0EF14}"/>
              </a:ext>
            </a:extLst>
          </p:cNvPr>
          <p:cNvSpPr/>
          <p:nvPr/>
        </p:nvSpPr>
        <p:spPr>
          <a:xfrm>
            <a:off x="301842" y="3551068"/>
            <a:ext cx="3000651" cy="3080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несовершеннолетние распространяют наркотические средства с использованием сети «Интернет». Там же они получают и информацию о возможности данного заработка путем размещения наркотических средств в «тайники».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6512B8-C5FC-4FB7-A4CE-223CF619EF04}"/>
              </a:ext>
            </a:extLst>
          </p:cNvPr>
          <p:cNvSpPr/>
          <p:nvPr/>
        </p:nvSpPr>
        <p:spPr>
          <a:xfrm>
            <a:off x="5557421" y="949911"/>
            <a:ext cx="6332737" cy="35688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практика показывает, что с учетом высокой общественной опасности преступлений в сфере незаконных действий в сфере наркотических средств несовершеннолетним назначаются наказания от 3 до 5 лет лишения свободы с отбыванием наказания в воспитательных и исправительных колониях.</a:t>
            </a:r>
          </a:p>
          <a:p>
            <a:pPr indent="450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незаконный действия в сфере оборота наркотических средств, а также психотропных веществ, их аналогов, прекурсоров и растении с наркотическими средствами установлена административная ответственность по статье 6.8 Кодекса Российской Федерации об административных правонарушениях, а также уголовная ответственность по статьям 228, 228.1, 228.3, 228.4, 231 Уголовного кодекса Российской Федерации.</a:t>
            </a:r>
          </a:p>
          <a:p>
            <a:pPr indent="450000"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1FEFFCD-6A81-4E74-887F-CC889B418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99" y="4172611"/>
            <a:ext cx="3972244" cy="245900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1B94455-D4B6-4540-90F7-00ADD3D2D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714" y="4203405"/>
            <a:ext cx="3648611" cy="2428214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11627292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184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Прокуратура Железнодорожного района города Новосибирска разъясняет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Железнодорожного района города Новосибирска разъясняет</dc:title>
  <dc:creator>Антонюк Марина Евгеньевна</dc:creator>
  <cp:lastModifiedBy>Антонюк Марина Евгеньевна</cp:lastModifiedBy>
  <cp:revision>7</cp:revision>
  <dcterms:created xsi:type="dcterms:W3CDTF">2023-06-28T05:06:00Z</dcterms:created>
  <dcterms:modified xsi:type="dcterms:W3CDTF">2023-06-28T07:17:11Z</dcterms:modified>
</cp:coreProperties>
</file>