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A94FA-EC47-4A2E-BE9C-5932E4965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032ABF-DE56-4A1C-8C66-7585AB19F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C0CED-B4B5-483A-B558-BAD8DBE2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1B764-51B4-4389-A361-559DD95C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6D3CEC-2486-42FE-8510-3434518A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A78F1-FDFC-42AB-AF91-1F2A6427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2898FD-330B-42A0-AFE5-41F784A10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0FFA1-2231-4F3E-A885-9CFF7337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9E7B5-5A7D-4A90-80E2-EF2A66DD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79D94-0ABD-42DA-BC2A-B8AB379E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C7FA9A-1CC8-4040-A18D-43F91692E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4B324-B67D-44C8-BE7F-FEF32662E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BCA17-57A7-4B58-9467-FD77BEB3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C78FE-E581-4E49-B400-C47FA691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714D0-3070-4F75-B4C8-7D8013A2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3634B-E87A-4566-BFA7-4F6693A7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E63E37-3FDC-4E9C-A558-46A83F985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73A1B-87AD-420F-BDB8-D6A98A4F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3D8B31-211F-44AF-B2DE-BC5AE1CD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62DA8-4A9C-419C-B4CB-9CDABB89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7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85627-5781-40F6-82E7-16856BA5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F9A68B-C223-42D7-A96F-DAD29EE8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3052A-D7B0-47DC-81A0-038046D6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0D7B0-7005-42F4-ACD1-E597194E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3FB6A-D10D-405D-8B5E-75F47CDE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B96F3-282F-4C2C-B4A0-BF0C3ADB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8CF5C-9745-4184-93EB-7D2A7233E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3E849-B842-4614-BE9F-98DA8980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F4863E-F78E-4EDF-98C2-2AE68BB7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EB024F-876E-4599-BA71-AFAD43F4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0A879E-BD5D-4BAA-92FC-576ACBC8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7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7F458-E04C-4747-82AB-C942938C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72829-8CC4-4AAE-BF33-C1DBE360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E0140A-7FD8-4062-8DEB-516836031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3DA779-B009-4EFC-9124-3D896907E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E9E12B-12B3-4006-89F7-361EC5864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5E2C85-D116-4B2D-B547-E857A915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629E91-EB89-4B4B-85A6-A93F0840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A24878-463D-4F18-9BD0-B36A7152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0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5BA83-2F10-4906-BF71-2F806701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CD0F24-CCAB-4315-9E6D-41CBE3F7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A4F6EC-BFAB-4B39-9AD4-6754DA75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07F438-5E7B-447B-B8E6-08282850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CFFDBD-1C52-445B-A69B-5CBC8B3C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CEFF60-99BC-4E86-BD52-AE850D9B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A60935-BFD6-4B8E-B806-0276879F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4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2203C-0092-4DD2-B778-8EE0A11D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E6CC8-CA40-4692-A4D9-BFA2E8C0A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AD5720-1293-4066-A50A-907C1484B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EBE2B-EE42-40AC-8C38-E575DD26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9687D8-9ACB-4ED8-A0D8-6687A71B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0876CE-00EB-4535-8D06-79078568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3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4D0AB-8345-4D98-BE5B-D1A70C40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6EC4B3-9C6C-4F98-B245-6FEEE7583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90EA10-B3AF-4BBA-948F-D24D17D99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FF465A-3C0E-4979-A960-4E753E3A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F689A-143B-44DF-854C-58727770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090C68-BACE-44B7-B25F-471BC744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3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DA6DB-3E2D-4D03-9B3B-DA7195B66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161BC0-5221-49D0-B798-342B60282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0358E-DC2E-4374-8BC4-D0BEB37A0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94FE-2497-4EF4-A421-A1168477FD81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B4544D-9656-4BA4-82E0-5CD86C24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8A4BB-767E-43FA-ABBB-D8F7579B4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B73DA-BE04-4951-A6DB-FDD12C5AB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3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52957-EDD5-4707-AA7F-85A740C5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694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Железнодорожного района города Новосибирска разъясняет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743D4C-323A-430C-8ABF-CB23D35076FF}"/>
              </a:ext>
            </a:extLst>
          </p:cNvPr>
          <p:cNvSpPr/>
          <p:nvPr/>
        </p:nvSpPr>
        <p:spPr>
          <a:xfrm>
            <a:off x="230820" y="656948"/>
            <a:ext cx="4003829" cy="214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прокуратуры Новосибирской области, в 2022 году на территории Новосибирской области зарегистрировано 147 попыток суицида с участием несовершеннолетних, из них 21 – с летальным исходом.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4B0699-FC19-438E-9E28-0F33BBA54FEA}"/>
              </a:ext>
            </a:extLst>
          </p:cNvPr>
          <p:cNvSpPr/>
          <p:nvPr/>
        </p:nvSpPr>
        <p:spPr>
          <a:xfrm>
            <a:off x="230819" y="4554245"/>
            <a:ext cx="7226423" cy="2210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проявления суицида: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доброжелательного отношения со стороны взрослых, жестокое обращение с несовершеннолетним.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алкоголя и наркотических веществ как несовершеннолетними, так и родителями.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морально-этических ценностей.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самооценка, трудности в самоопределении, бедность эмоциональной и интеллектуальной жизни.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27DE74-66EE-4443-8D08-C2AB93F1FF2E}"/>
              </a:ext>
            </a:extLst>
          </p:cNvPr>
          <p:cNvSpPr/>
          <p:nvPr/>
        </p:nvSpPr>
        <p:spPr>
          <a:xfrm>
            <a:off x="5007005" y="1038687"/>
            <a:ext cx="6954175" cy="277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рекомендации помогут предотвратить суицид: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оставлять нерешенными проблемы несовершеннолетних, касающихся сохранения их физического и психического здоровья, анализировать каждую их трудную ситуацию.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научить несовершеннолетнего с ранних лет принимать ответственность за свои поступки и решения, научить видеть последствия поступков.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несовершеннолетнего рассказывать о своих тревогах и страхах так же, как и о своих достижениях и успехах, помогите определить источник дискомфорта.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все для того, чтобы несовершеннолетний понял, что любую проблему можно решить конструктивно, окажите поддержку в его успешной реализации на всех этапах жизни.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DC0543-F96F-4DD2-AFAB-69259B2BE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6" y="2665105"/>
            <a:ext cx="3360130" cy="188914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24921-935B-4630-84AD-3F2FDFD03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43" y="4208263"/>
            <a:ext cx="3661669" cy="244111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388964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178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Прокуратура Железнодорожного района города Новосибирска разъясняет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Железнодорожного района города Новосибирска разъясняет</dc:title>
  <dc:creator>Антонюк Марина Евгеньевна</dc:creator>
  <cp:lastModifiedBy>Антонюк Марина Евгеньевна</cp:lastModifiedBy>
  <cp:revision>11</cp:revision>
  <dcterms:created xsi:type="dcterms:W3CDTF">2023-06-28T02:43:07Z</dcterms:created>
  <dcterms:modified xsi:type="dcterms:W3CDTF">2023-06-28T04:57:36Z</dcterms:modified>
</cp:coreProperties>
</file>